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59" r:id="rId8"/>
    <p:sldId id="260" r:id="rId9"/>
    <p:sldId id="261" r:id="rId10"/>
    <p:sldId id="262" r:id="rId11"/>
    <p:sldId id="280" r:id="rId12"/>
    <p:sldId id="263" r:id="rId13"/>
    <p:sldId id="264" r:id="rId14"/>
    <p:sldId id="265" r:id="rId15"/>
    <p:sldId id="266" r:id="rId16"/>
    <p:sldId id="281" r:id="rId17"/>
    <p:sldId id="267" r:id="rId18"/>
    <p:sldId id="268" r:id="rId19"/>
    <p:sldId id="269" r:id="rId20"/>
    <p:sldId id="282" r:id="rId21"/>
    <p:sldId id="270" r:id="rId22"/>
    <p:sldId id="271" r:id="rId23"/>
    <p:sldId id="272" r:id="rId24"/>
    <p:sldId id="273" r:id="rId25"/>
    <p:sldId id="274" r:id="rId26"/>
    <p:sldId id="275" r:id="rId27"/>
    <p:sldId id="276" r:id="rId28"/>
    <p:sldId id="277" r:id="rId29"/>
    <p:sldId id="283" r:id="rId30"/>
    <p:sldId id="284" r:id="rId31"/>
    <p:sldId id="278" r:id="rId32"/>
    <p:sldId id="27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CC05F-9229-450C-A8CB-0983D7EBAA1B}" v="1154" dt="2020-04-14T09:50:50.395"/>
    <p1510:client id="{CF878C05-3933-4439-905E-86F0E6FF0DD0}" v="1351" dt="2020-04-14T10:35:26.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8" d="100"/>
          <a:sy n="48" d="100"/>
        </p:scale>
        <p:origin x="67" y="8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a Marie Frostholm Knudsen" userId="S::imfk@hjoerring.dk::41d41058-d9ce-4c0b-a83e-087de283c751" providerId="AD" clId="Web-{CF878C05-3933-4439-905E-86F0E6FF0DD0}"/>
    <pc:docChg chg="addSld modSld">
      <pc:chgData name="Ida Marie Frostholm Knudsen" userId="S::imfk@hjoerring.dk::41d41058-d9ce-4c0b-a83e-087de283c751" providerId="AD" clId="Web-{CF878C05-3933-4439-905E-86F0E6FF0DD0}" dt="2020-04-14T10:35:48.693" v="1341"/>
      <pc:docMkLst>
        <pc:docMk/>
      </pc:docMkLst>
      <pc:sldChg chg="addSp modSp mod setBg">
        <pc:chgData name="Ida Marie Frostholm Knudsen" userId="S::imfk@hjoerring.dk::41d41058-d9ce-4c0b-a83e-087de283c751" providerId="AD" clId="Web-{CF878C05-3933-4439-905E-86F0E6FF0DD0}" dt="2020-04-14T10:33:19.537" v="1310"/>
        <pc:sldMkLst>
          <pc:docMk/>
          <pc:sldMk cId="129515864" sldId="276"/>
        </pc:sldMkLst>
        <pc:spChg chg="mod">
          <ac:chgData name="Ida Marie Frostholm Knudsen" userId="S::imfk@hjoerring.dk::41d41058-d9ce-4c0b-a83e-087de283c751" providerId="AD" clId="Web-{CF878C05-3933-4439-905E-86F0E6FF0DD0}" dt="2020-04-14T10:33:19.537" v="1310"/>
          <ac:spMkLst>
            <pc:docMk/>
            <pc:sldMk cId="129515864" sldId="276"/>
            <ac:spMk id="2" creationId="{DB110724-408C-42E7-B575-1736CAAB272A}"/>
          </ac:spMkLst>
        </pc:spChg>
        <pc:spChg chg="mod">
          <ac:chgData name="Ida Marie Frostholm Knudsen" userId="S::imfk@hjoerring.dk::41d41058-d9ce-4c0b-a83e-087de283c751" providerId="AD" clId="Web-{CF878C05-3933-4439-905E-86F0E6FF0DD0}" dt="2020-04-14T10:33:19.537" v="1310"/>
          <ac:spMkLst>
            <pc:docMk/>
            <pc:sldMk cId="129515864" sldId="276"/>
            <ac:spMk id="3" creationId="{DA22B6D9-9FA1-4739-84AD-2757379E9567}"/>
          </ac:spMkLst>
        </pc:spChg>
        <pc:spChg chg="add">
          <ac:chgData name="Ida Marie Frostholm Knudsen" userId="S::imfk@hjoerring.dk::41d41058-d9ce-4c0b-a83e-087de283c751" providerId="AD" clId="Web-{CF878C05-3933-4439-905E-86F0E6FF0DD0}" dt="2020-04-14T10:33:19.537" v="1310"/>
          <ac:spMkLst>
            <pc:docMk/>
            <pc:sldMk cId="129515864" sldId="276"/>
            <ac:spMk id="9" creationId="{EDFF257A-042C-46B5-80D1-3E8CFD33446E}"/>
          </ac:spMkLst>
        </pc:spChg>
        <pc:spChg chg="add">
          <ac:chgData name="Ida Marie Frostholm Knudsen" userId="S::imfk@hjoerring.dk::41d41058-d9ce-4c0b-a83e-087de283c751" providerId="AD" clId="Web-{CF878C05-3933-4439-905E-86F0E6FF0DD0}" dt="2020-04-14T10:33:19.537" v="1310"/>
          <ac:spMkLst>
            <pc:docMk/>
            <pc:sldMk cId="129515864" sldId="276"/>
            <ac:spMk id="34" creationId="{9C057A66-6E97-4BA5-B4B3-2690ACE3CE80}"/>
          </ac:spMkLst>
        </pc:spChg>
        <pc:spChg chg="add">
          <ac:chgData name="Ida Marie Frostholm Knudsen" userId="S::imfk@hjoerring.dk::41d41058-d9ce-4c0b-a83e-087de283c751" providerId="AD" clId="Web-{CF878C05-3933-4439-905E-86F0E6FF0DD0}" dt="2020-04-14T10:33:19.537" v="1310"/>
          <ac:spMkLst>
            <pc:docMk/>
            <pc:sldMk cId="129515864" sldId="276"/>
            <ac:spMk id="36" creationId="{764884A8-16DD-467F-A648-70B32E20BA99}"/>
          </ac:spMkLst>
        </pc:spChg>
        <pc:spChg chg="add">
          <ac:chgData name="Ida Marie Frostholm Knudsen" userId="S::imfk@hjoerring.dk::41d41058-d9ce-4c0b-a83e-087de283c751" providerId="AD" clId="Web-{CF878C05-3933-4439-905E-86F0E6FF0DD0}" dt="2020-04-14T10:33:19.537" v="1310"/>
          <ac:spMkLst>
            <pc:docMk/>
            <pc:sldMk cId="129515864" sldId="276"/>
            <ac:spMk id="38" creationId="{276681CD-6924-4550-926C-667FC2C6A8B5}"/>
          </ac:spMkLst>
        </pc:spChg>
        <pc:grpChg chg="add">
          <ac:chgData name="Ida Marie Frostholm Knudsen" userId="S::imfk@hjoerring.dk::41d41058-d9ce-4c0b-a83e-087de283c751" providerId="AD" clId="Web-{CF878C05-3933-4439-905E-86F0E6FF0DD0}" dt="2020-04-14T10:33:19.537" v="1310"/>
          <ac:grpSpMkLst>
            <pc:docMk/>
            <pc:sldMk cId="129515864" sldId="276"/>
            <ac:grpSpMk id="11" creationId="{E2836BD6-A1CD-4253-813F-3EDA642A7ACC}"/>
          </ac:grpSpMkLst>
        </pc:grpChg>
        <pc:picChg chg="add mod">
          <ac:chgData name="Ida Marie Frostholm Knudsen" userId="S::imfk@hjoerring.dk::41d41058-d9ce-4c0b-a83e-087de283c751" providerId="AD" clId="Web-{CF878C05-3933-4439-905E-86F0E6FF0DD0}" dt="2020-04-14T10:33:19.537" v="1310"/>
          <ac:picMkLst>
            <pc:docMk/>
            <pc:sldMk cId="129515864" sldId="276"/>
            <ac:picMk id="4" creationId="{35317D96-19DD-4969-B81E-7CF0803023E3}"/>
          </ac:picMkLst>
        </pc:picChg>
      </pc:sldChg>
      <pc:sldChg chg="addSp delSp modSp mod setBg setClrOvrMap">
        <pc:chgData name="Ida Marie Frostholm Knudsen" userId="S::imfk@hjoerring.dk::41d41058-d9ce-4c0b-a83e-087de283c751" providerId="AD" clId="Web-{CF878C05-3933-4439-905E-86F0E6FF0DD0}" dt="2020-04-14T10:35:26.802" v="1340" actId="1076"/>
        <pc:sldMkLst>
          <pc:docMk/>
          <pc:sldMk cId="977743778" sldId="277"/>
        </pc:sldMkLst>
        <pc:spChg chg="mod">
          <ac:chgData name="Ida Marie Frostholm Knudsen" userId="S::imfk@hjoerring.dk::41d41058-d9ce-4c0b-a83e-087de283c751" providerId="AD" clId="Web-{CF878C05-3933-4439-905E-86F0E6FF0DD0}" dt="2020-04-14T10:35:01.396" v="1335"/>
          <ac:spMkLst>
            <pc:docMk/>
            <pc:sldMk cId="977743778" sldId="277"/>
            <ac:spMk id="2" creationId="{C830B20E-27DF-4AD8-86DD-D096B50CD0CC}"/>
          </ac:spMkLst>
        </pc:spChg>
        <pc:spChg chg="mod">
          <ac:chgData name="Ida Marie Frostholm Knudsen" userId="S::imfk@hjoerring.dk::41d41058-d9ce-4c0b-a83e-087de283c751" providerId="AD" clId="Web-{CF878C05-3933-4439-905E-86F0E6FF0DD0}" dt="2020-04-14T10:35:01.396" v="1335"/>
          <ac:spMkLst>
            <pc:docMk/>
            <pc:sldMk cId="977743778" sldId="277"/>
            <ac:spMk id="3" creationId="{FFA58EA0-9069-4F35-BC7B-692A0E4B2275}"/>
          </ac:spMkLst>
        </pc:spChg>
        <pc:spChg chg="add del">
          <ac:chgData name="Ida Marie Frostholm Knudsen" userId="S::imfk@hjoerring.dk::41d41058-d9ce-4c0b-a83e-087de283c751" providerId="AD" clId="Web-{CF878C05-3933-4439-905E-86F0E6FF0DD0}" dt="2020-04-14T10:35:01.396" v="1335"/>
          <ac:spMkLst>
            <pc:docMk/>
            <pc:sldMk cId="977743778" sldId="277"/>
            <ac:spMk id="9" creationId="{59C0AD34-689A-4954-B857-28A56A031CCA}"/>
          </ac:spMkLst>
        </pc:spChg>
        <pc:spChg chg="add del">
          <ac:chgData name="Ida Marie Frostholm Knudsen" userId="S::imfk@hjoerring.dk::41d41058-d9ce-4c0b-a83e-087de283c751" providerId="AD" clId="Web-{CF878C05-3933-4439-905E-86F0E6FF0DD0}" dt="2020-04-14T10:35:01.396" v="1335"/>
          <ac:spMkLst>
            <pc:docMk/>
            <pc:sldMk cId="977743778" sldId="277"/>
            <ac:spMk id="34" creationId="{0D46847E-DF7B-4BE5-BA10-97AFF961CC86}"/>
          </ac:spMkLst>
        </pc:spChg>
        <pc:spChg chg="add del">
          <ac:chgData name="Ida Marie Frostholm Knudsen" userId="S::imfk@hjoerring.dk::41d41058-d9ce-4c0b-a83e-087de283c751" providerId="AD" clId="Web-{CF878C05-3933-4439-905E-86F0E6FF0DD0}" dt="2020-04-14T10:35:01.396" v="1335"/>
          <ac:spMkLst>
            <pc:docMk/>
            <pc:sldMk cId="977743778" sldId="277"/>
            <ac:spMk id="36" creationId="{227E50E2-800F-4574-8926-D1DB68914B2C}"/>
          </ac:spMkLst>
        </pc:spChg>
        <pc:spChg chg="add del">
          <ac:chgData name="Ida Marie Frostholm Knudsen" userId="S::imfk@hjoerring.dk::41d41058-d9ce-4c0b-a83e-087de283c751" providerId="AD" clId="Web-{CF878C05-3933-4439-905E-86F0E6FF0DD0}" dt="2020-04-14T10:35:01.396" v="1335"/>
          <ac:spMkLst>
            <pc:docMk/>
            <pc:sldMk cId="977743778" sldId="277"/>
            <ac:spMk id="38" creationId="{7DC56226-648F-4399-93F6-94D24B604695}"/>
          </ac:spMkLst>
        </pc:spChg>
        <pc:grpChg chg="add del">
          <ac:chgData name="Ida Marie Frostholm Knudsen" userId="S::imfk@hjoerring.dk::41d41058-d9ce-4c0b-a83e-087de283c751" providerId="AD" clId="Web-{CF878C05-3933-4439-905E-86F0E6FF0DD0}" dt="2020-04-14T10:35:01.396" v="1335"/>
          <ac:grpSpMkLst>
            <pc:docMk/>
            <pc:sldMk cId="977743778" sldId="277"/>
            <ac:grpSpMk id="11" creationId="{2EF251E5-B061-410C-B249-58C6857613E1}"/>
          </ac:grpSpMkLst>
        </pc:grpChg>
        <pc:picChg chg="add mod ord">
          <ac:chgData name="Ida Marie Frostholm Knudsen" userId="S::imfk@hjoerring.dk::41d41058-d9ce-4c0b-a83e-087de283c751" providerId="AD" clId="Web-{CF878C05-3933-4439-905E-86F0E6FF0DD0}" dt="2020-04-14T10:35:26.802" v="1340" actId="1076"/>
          <ac:picMkLst>
            <pc:docMk/>
            <pc:sldMk cId="977743778" sldId="277"/>
            <ac:picMk id="4" creationId="{1023A66E-7439-40BB-889B-B102D097B961}"/>
          </ac:picMkLst>
        </pc:picChg>
      </pc:sldChg>
      <pc:sldChg chg="addSp delSp modSp mod setBg">
        <pc:chgData name="Ida Marie Frostholm Knudsen" userId="S::imfk@hjoerring.dk::41d41058-d9ce-4c0b-a83e-087de283c751" providerId="AD" clId="Web-{CF878C05-3933-4439-905E-86F0E6FF0DD0}" dt="2020-04-14T10:35:48.693" v="1341"/>
        <pc:sldMkLst>
          <pc:docMk/>
          <pc:sldMk cId="822866373" sldId="278"/>
        </pc:sldMkLst>
        <pc:spChg chg="mod">
          <ac:chgData name="Ida Marie Frostholm Knudsen" userId="S::imfk@hjoerring.dk::41d41058-d9ce-4c0b-a83e-087de283c751" providerId="AD" clId="Web-{CF878C05-3933-4439-905E-86F0E6FF0DD0}" dt="2020-04-14T10:35:48.693" v="1341"/>
          <ac:spMkLst>
            <pc:docMk/>
            <pc:sldMk cId="822866373" sldId="278"/>
            <ac:spMk id="2" creationId="{6A299004-815F-4EEC-BA19-852158B4CC86}"/>
          </ac:spMkLst>
        </pc:spChg>
        <pc:spChg chg="del">
          <ac:chgData name="Ida Marie Frostholm Knudsen" userId="S::imfk@hjoerring.dk::41d41058-d9ce-4c0b-a83e-087de283c751" providerId="AD" clId="Web-{CF878C05-3933-4439-905E-86F0E6FF0DD0}" dt="2020-04-14T10:35:48.693" v="1341"/>
          <ac:spMkLst>
            <pc:docMk/>
            <pc:sldMk cId="822866373" sldId="278"/>
            <ac:spMk id="3" creationId="{9DBEB061-B47E-4B85-BEDC-686103D2C85C}"/>
          </ac:spMkLst>
        </pc:spChg>
        <pc:spChg chg="add">
          <ac:chgData name="Ida Marie Frostholm Knudsen" userId="S::imfk@hjoerring.dk::41d41058-d9ce-4c0b-a83e-087de283c751" providerId="AD" clId="Web-{CF878C05-3933-4439-905E-86F0E6FF0DD0}" dt="2020-04-14T10:35:48.693" v="1341"/>
          <ac:spMkLst>
            <pc:docMk/>
            <pc:sldMk cId="822866373" sldId="278"/>
            <ac:spMk id="10" creationId="{982413CC-69E6-4BDA-A88D-E4EF8F95B27D}"/>
          </ac:spMkLst>
        </pc:spChg>
        <pc:grpChg chg="add">
          <ac:chgData name="Ida Marie Frostholm Knudsen" userId="S::imfk@hjoerring.dk::41d41058-d9ce-4c0b-a83e-087de283c751" providerId="AD" clId="Web-{CF878C05-3933-4439-905E-86F0E6FF0DD0}" dt="2020-04-14T10:35:48.693" v="1341"/>
          <ac:grpSpMkLst>
            <pc:docMk/>
            <pc:sldMk cId="822866373" sldId="278"/>
            <ac:grpSpMk id="12" creationId="{4F1F7357-8633-4CE7-BF80-475EE8A2FAEA}"/>
          </ac:grpSpMkLst>
        </pc:grpChg>
        <pc:graphicFrameChg chg="add">
          <ac:chgData name="Ida Marie Frostholm Knudsen" userId="S::imfk@hjoerring.dk::41d41058-d9ce-4c0b-a83e-087de283c751" providerId="AD" clId="Web-{CF878C05-3933-4439-905E-86F0E6FF0DD0}" dt="2020-04-14T10:35:48.693" v="1341"/>
          <ac:graphicFrameMkLst>
            <pc:docMk/>
            <pc:sldMk cId="822866373" sldId="278"/>
            <ac:graphicFrameMk id="5" creationId="{ED81CE6B-B6FC-4BB2-95A2-78D3F5F873C3}"/>
          </ac:graphicFrameMkLst>
        </pc:graphicFrameChg>
      </pc:sldChg>
      <pc:sldChg chg="addSp modSp new mod setBg">
        <pc:chgData name="Ida Marie Frostholm Knudsen" userId="S::imfk@hjoerring.dk::41d41058-d9ce-4c0b-a83e-087de283c751" providerId="AD" clId="Web-{CF878C05-3933-4439-905E-86F0E6FF0DD0}" dt="2020-04-14T10:32:06.710" v="1307"/>
        <pc:sldMkLst>
          <pc:docMk/>
          <pc:sldMk cId="3897584513" sldId="283"/>
        </pc:sldMkLst>
        <pc:spChg chg="mod">
          <ac:chgData name="Ida Marie Frostholm Knudsen" userId="S::imfk@hjoerring.dk::41d41058-d9ce-4c0b-a83e-087de283c751" providerId="AD" clId="Web-{CF878C05-3933-4439-905E-86F0E6FF0DD0}" dt="2020-04-14T10:32:06.710" v="1307"/>
          <ac:spMkLst>
            <pc:docMk/>
            <pc:sldMk cId="3897584513" sldId="283"/>
            <ac:spMk id="2" creationId="{A6245677-B5F5-4B04-B3B3-1E670CE27A38}"/>
          </ac:spMkLst>
        </pc:spChg>
        <pc:spChg chg="mod ord">
          <ac:chgData name="Ida Marie Frostholm Knudsen" userId="S::imfk@hjoerring.dk::41d41058-d9ce-4c0b-a83e-087de283c751" providerId="AD" clId="Web-{CF878C05-3933-4439-905E-86F0E6FF0DD0}" dt="2020-04-14T10:32:06.710" v="1307"/>
          <ac:spMkLst>
            <pc:docMk/>
            <pc:sldMk cId="3897584513" sldId="283"/>
            <ac:spMk id="3" creationId="{9EAB5EBD-AE32-453A-A18A-6B6CE782BBCC}"/>
          </ac:spMkLst>
        </pc:spChg>
        <pc:spChg chg="add">
          <ac:chgData name="Ida Marie Frostholm Knudsen" userId="S::imfk@hjoerring.dk::41d41058-d9ce-4c0b-a83e-087de283c751" providerId="AD" clId="Web-{CF878C05-3933-4439-905E-86F0E6FF0DD0}" dt="2020-04-14T10:32:06.710" v="1307"/>
          <ac:spMkLst>
            <pc:docMk/>
            <pc:sldMk cId="3897584513" sldId="283"/>
            <ac:spMk id="9" creationId="{828D1E49-2A21-4A83-A0E0-FB1597B4B2ED}"/>
          </ac:spMkLst>
        </pc:spChg>
        <pc:spChg chg="add">
          <ac:chgData name="Ida Marie Frostholm Knudsen" userId="S::imfk@hjoerring.dk::41d41058-d9ce-4c0b-a83e-087de283c751" providerId="AD" clId="Web-{CF878C05-3933-4439-905E-86F0E6FF0DD0}" dt="2020-04-14T10:32:06.710" v="1307"/>
          <ac:spMkLst>
            <pc:docMk/>
            <pc:sldMk cId="3897584513" sldId="283"/>
            <ac:spMk id="34" creationId="{E972DE0D-2E53-4159-ABD3-C601524262C2}"/>
          </ac:spMkLst>
        </pc:spChg>
        <pc:grpChg chg="add">
          <ac:chgData name="Ida Marie Frostholm Knudsen" userId="S::imfk@hjoerring.dk::41d41058-d9ce-4c0b-a83e-087de283c751" providerId="AD" clId="Web-{CF878C05-3933-4439-905E-86F0E6FF0DD0}" dt="2020-04-14T10:32:06.710" v="1307"/>
          <ac:grpSpMkLst>
            <pc:docMk/>
            <pc:sldMk cId="3897584513" sldId="283"/>
            <ac:grpSpMk id="11" creationId="{088B852E-5494-418B-A833-75CF016A9E20}"/>
          </ac:grpSpMkLst>
        </pc:grpChg>
        <pc:picChg chg="add mod">
          <ac:chgData name="Ida Marie Frostholm Knudsen" userId="S::imfk@hjoerring.dk::41d41058-d9ce-4c0b-a83e-087de283c751" providerId="AD" clId="Web-{CF878C05-3933-4439-905E-86F0E6FF0DD0}" dt="2020-04-14T10:32:06.710" v="1307"/>
          <ac:picMkLst>
            <pc:docMk/>
            <pc:sldMk cId="3897584513" sldId="283"/>
            <ac:picMk id="4" creationId="{D537119A-DEDB-4298-ACF9-9755DD0F1144}"/>
          </ac:picMkLst>
        </pc:picChg>
      </pc:sldChg>
      <pc:sldChg chg="addSp modSp new mod setBg">
        <pc:chgData name="Ida Marie Frostholm Knudsen" userId="S::imfk@hjoerring.dk::41d41058-d9ce-4c0b-a83e-087de283c751" providerId="AD" clId="Web-{CF878C05-3933-4439-905E-86F0E6FF0DD0}" dt="2020-04-14T10:34:08.177" v="1330" actId="20577"/>
        <pc:sldMkLst>
          <pc:docMk/>
          <pc:sldMk cId="1157987329" sldId="284"/>
        </pc:sldMkLst>
        <pc:spChg chg="mod">
          <ac:chgData name="Ida Marie Frostholm Knudsen" userId="S::imfk@hjoerring.dk::41d41058-d9ce-4c0b-a83e-087de283c751" providerId="AD" clId="Web-{CF878C05-3933-4439-905E-86F0E6FF0DD0}" dt="2020-04-14T10:30:47.554" v="1289"/>
          <ac:spMkLst>
            <pc:docMk/>
            <pc:sldMk cId="1157987329" sldId="284"/>
            <ac:spMk id="2" creationId="{E58282B8-A562-459A-9D03-6EC48B90E1A9}"/>
          </ac:spMkLst>
        </pc:spChg>
        <pc:spChg chg="mod ord">
          <ac:chgData name="Ida Marie Frostholm Knudsen" userId="S::imfk@hjoerring.dk::41d41058-d9ce-4c0b-a83e-087de283c751" providerId="AD" clId="Web-{CF878C05-3933-4439-905E-86F0E6FF0DD0}" dt="2020-04-14T10:34:08.177" v="1330" actId="20577"/>
          <ac:spMkLst>
            <pc:docMk/>
            <pc:sldMk cId="1157987329" sldId="284"/>
            <ac:spMk id="3" creationId="{846C4D18-031A-4AA9-A166-62751B96FB89}"/>
          </ac:spMkLst>
        </pc:spChg>
        <pc:spChg chg="add">
          <ac:chgData name="Ida Marie Frostholm Knudsen" userId="S::imfk@hjoerring.dk::41d41058-d9ce-4c0b-a83e-087de283c751" providerId="AD" clId="Web-{CF878C05-3933-4439-905E-86F0E6FF0DD0}" dt="2020-04-14T10:30:47.554" v="1289"/>
          <ac:spMkLst>
            <pc:docMk/>
            <pc:sldMk cId="1157987329" sldId="284"/>
            <ac:spMk id="9" creationId="{828D1E49-2A21-4A83-A0E0-FB1597B4B2ED}"/>
          </ac:spMkLst>
        </pc:spChg>
        <pc:spChg chg="add">
          <ac:chgData name="Ida Marie Frostholm Knudsen" userId="S::imfk@hjoerring.dk::41d41058-d9ce-4c0b-a83e-087de283c751" providerId="AD" clId="Web-{CF878C05-3933-4439-905E-86F0E6FF0DD0}" dt="2020-04-14T10:30:47.554" v="1289"/>
          <ac:spMkLst>
            <pc:docMk/>
            <pc:sldMk cId="1157987329" sldId="284"/>
            <ac:spMk id="34" creationId="{E972DE0D-2E53-4159-ABD3-C601524262C2}"/>
          </ac:spMkLst>
        </pc:spChg>
        <pc:grpChg chg="add">
          <ac:chgData name="Ida Marie Frostholm Knudsen" userId="S::imfk@hjoerring.dk::41d41058-d9ce-4c0b-a83e-087de283c751" providerId="AD" clId="Web-{CF878C05-3933-4439-905E-86F0E6FF0DD0}" dt="2020-04-14T10:30:47.554" v="1289"/>
          <ac:grpSpMkLst>
            <pc:docMk/>
            <pc:sldMk cId="1157987329" sldId="284"/>
            <ac:grpSpMk id="11" creationId="{088B852E-5494-418B-A833-75CF016A9E20}"/>
          </ac:grpSpMkLst>
        </pc:grpChg>
        <pc:picChg chg="add mod">
          <ac:chgData name="Ida Marie Frostholm Knudsen" userId="S::imfk@hjoerring.dk::41d41058-d9ce-4c0b-a83e-087de283c751" providerId="AD" clId="Web-{CF878C05-3933-4439-905E-86F0E6FF0DD0}" dt="2020-04-14T10:30:47.554" v="1289"/>
          <ac:picMkLst>
            <pc:docMk/>
            <pc:sldMk cId="1157987329" sldId="284"/>
            <ac:picMk id="4" creationId="{91121C40-A193-4F80-B46D-170C451ABA42}"/>
          </ac:picMkLst>
        </pc:picChg>
      </pc:sldChg>
    </pc:docChg>
  </pc:docChgLst>
  <pc:docChgLst>
    <pc:chgData name="Ida Marie Frostholm Knudsen" userId="S::imfk@hjoerring.dk::41d41058-d9ce-4c0b-a83e-087de283c751" providerId="AD" clId="Web-{CF7CC05F-9229-450C-A8CB-0983D7EBAA1B}"/>
    <pc:docChg chg="modSld">
      <pc:chgData name="Ida Marie Frostholm Knudsen" userId="S::imfk@hjoerring.dk::41d41058-d9ce-4c0b-a83e-087de283c751" providerId="AD" clId="Web-{CF7CC05F-9229-450C-A8CB-0983D7EBAA1B}" dt="2020-04-14T09:50:50.395" v="1151" actId="20577"/>
      <pc:docMkLst>
        <pc:docMk/>
      </pc:docMkLst>
      <pc:sldChg chg="modSp">
        <pc:chgData name="Ida Marie Frostholm Knudsen" userId="S::imfk@hjoerring.dk::41d41058-d9ce-4c0b-a83e-087de283c751" providerId="AD" clId="Web-{CF7CC05F-9229-450C-A8CB-0983D7EBAA1B}" dt="2020-04-14T09:50:20.770" v="1146" actId="20577"/>
        <pc:sldMkLst>
          <pc:docMk/>
          <pc:sldMk cId="3891984550" sldId="257"/>
        </pc:sldMkLst>
        <pc:spChg chg="mod">
          <ac:chgData name="Ida Marie Frostholm Knudsen" userId="S::imfk@hjoerring.dk::41d41058-d9ce-4c0b-a83e-087de283c751" providerId="AD" clId="Web-{CF7CC05F-9229-450C-A8CB-0983D7EBAA1B}" dt="2020-04-14T09:50:20.770" v="1146" actId="20577"/>
          <ac:spMkLst>
            <pc:docMk/>
            <pc:sldMk cId="3891984550" sldId="257"/>
            <ac:spMk id="3" creationId="{872B5C1C-3F2A-40F2-8E43-0A0D39985AB7}"/>
          </ac:spMkLst>
        </pc:spChg>
      </pc:sldChg>
      <pc:sldChg chg="modSp">
        <pc:chgData name="Ida Marie Frostholm Knudsen" userId="S::imfk@hjoerring.dk::41d41058-d9ce-4c0b-a83e-087de283c751" providerId="AD" clId="Web-{CF7CC05F-9229-450C-A8CB-0983D7EBAA1B}" dt="2020-04-14T09:42:28.990" v="185" actId="20577"/>
        <pc:sldMkLst>
          <pc:docMk/>
          <pc:sldMk cId="4082128754" sldId="273"/>
        </pc:sldMkLst>
        <pc:spChg chg="mod">
          <ac:chgData name="Ida Marie Frostholm Knudsen" userId="S::imfk@hjoerring.dk::41d41058-d9ce-4c0b-a83e-087de283c751" providerId="AD" clId="Web-{CF7CC05F-9229-450C-A8CB-0983D7EBAA1B}" dt="2020-04-14T09:42:28.990" v="185" actId="20577"/>
          <ac:spMkLst>
            <pc:docMk/>
            <pc:sldMk cId="4082128754" sldId="273"/>
            <ac:spMk id="3" creationId="{05A4DA39-CBA8-4B63-BFDA-66FBAFDFC505}"/>
          </ac:spMkLst>
        </pc:spChg>
      </pc:sldChg>
      <pc:sldChg chg="modSp">
        <pc:chgData name="Ida Marie Frostholm Knudsen" userId="S::imfk@hjoerring.dk::41d41058-d9ce-4c0b-a83e-087de283c751" providerId="AD" clId="Web-{CF7CC05F-9229-450C-A8CB-0983D7EBAA1B}" dt="2020-04-14T09:44:03.615" v="389" actId="20577"/>
        <pc:sldMkLst>
          <pc:docMk/>
          <pc:sldMk cId="129515864" sldId="276"/>
        </pc:sldMkLst>
        <pc:spChg chg="mod">
          <ac:chgData name="Ida Marie Frostholm Knudsen" userId="S::imfk@hjoerring.dk::41d41058-d9ce-4c0b-a83e-087de283c751" providerId="AD" clId="Web-{CF7CC05F-9229-450C-A8CB-0983D7EBAA1B}" dt="2020-04-14T09:44:03.615" v="389" actId="20577"/>
          <ac:spMkLst>
            <pc:docMk/>
            <pc:sldMk cId="129515864" sldId="276"/>
            <ac:spMk id="3" creationId="{DA22B6D9-9FA1-4739-84AD-2757379E9567}"/>
          </ac:spMkLst>
        </pc:spChg>
      </pc:sldChg>
      <pc:sldChg chg="modSp">
        <pc:chgData name="Ida Marie Frostholm Knudsen" userId="S::imfk@hjoerring.dk::41d41058-d9ce-4c0b-a83e-087de283c751" providerId="AD" clId="Web-{CF7CC05F-9229-450C-A8CB-0983D7EBAA1B}" dt="2020-04-14T09:50:40.911" v="1149" actId="20577"/>
        <pc:sldMkLst>
          <pc:docMk/>
          <pc:sldMk cId="977743778" sldId="277"/>
        </pc:sldMkLst>
        <pc:spChg chg="mod">
          <ac:chgData name="Ida Marie Frostholm Knudsen" userId="S::imfk@hjoerring.dk::41d41058-d9ce-4c0b-a83e-087de283c751" providerId="AD" clId="Web-{CF7CC05F-9229-450C-A8CB-0983D7EBAA1B}" dt="2020-04-14T09:50:13.161" v="1142" actId="20577"/>
          <ac:spMkLst>
            <pc:docMk/>
            <pc:sldMk cId="977743778" sldId="277"/>
            <ac:spMk id="2" creationId="{C830B20E-27DF-4AD8-86DD-D096B50CD0CC}"/>
          </ac:spMkLst>
        </pc:spChg>
        <pc:spChg chg="mod">
          <ac:chgData name="Ida Marie Frostholm Knudsen" userId="S::imfk@hjoerring.dk::41d41058-d9ce-4c0b-a83e-087de283c751" providerId="AD" clId="Web-{CF7CC05F-9229-450C-A8CB-0983D7EBAA1B}" dt="2020-04-14T09:50:40.911" v="1149" actId="20577"/>
          <ac:spMkLst>
            <pc:docMk/>
            <pc:sldMk cId="977743778" sldId="277"/>
            <ac:spMk id="3" creationId="{FFA58EA0-9069-4F35-BC7B-692A0E4B2275}"/>
          </ac:spMkLst>
        </pc:spChg>
      </pc:sldChg>
      <pc:sldChg chg="modSp">
        <pc:chgData name="Ida Marie Frostholm Knudsen" userId="S::imfk@hjoerring.dk::41d41058-d9ce-4c0b-a83e-087de283c751" providerId="AD" clId="Web-{CF7CC05F-9229-450C-A8CB-0983D7EBAA1B}" dt="2020-04-14T09:25:14.090" v="65" actId="20577"/>
        <pc:sldMkLst>
          <pc:docMk/>
          <pc:sldMk cId="822866373" sldId="278"/>
        </pc:sldMkLst>
        <pc:spChg chg="mod">
          <ac:chgData name="Ida Marie Frostholm Knudsen" userId="S::imfk@hjoerring.dk::41d41058-d9ce-4c0b-a83e-087de283c751" providerId="AD" clId="Web-{CF7CC05F-9229-450C-A8CB-0983D7EBAA1B}" dt="2020-04-14T09:25:14.090" v="65" actId="20577"/>
          <ac:spMkLst>
            <pc:docMk/>
            <pc:sldMk cId="822866373" sldId="278"/>
            <ac:spMk id="3" creationId="{9DBEB061-B47E-4B85-BEDC-686103D2C85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45F14-7822-43D0-9EF6-21297016C0FD}"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0F96B9EA-11A4-49CB-950A-0F64A4028131}">
      <dgm:prSet/>
      <dgm:spPr/>
      <dgm:t>
        <a:bodyPr/>
        <a:lstStyle/>
        <a:p>
          <a:r>
            <a:rPr lang="da-DK" b="1"/>
            <a:t>Standard overskrift: </a:t>
          </a:r>
          <a:endParaRPr lang="en-US"/>
        </a:p>
      </dgm:t>
    </dgm:pt>
    <dgm:pt modelId="{42FBAC59-6CC2-4690-8EE1-FB5138301CAD}" type="parTrans" cxnId="{B25AEEC9-8514-414C-ABDA-4B07523DE834}">
      <dgm:prSet/>
      <dgm:spPr/>
      <dgm:t>
        <a:bodyPr/>
        <a:lstStyle/>
        <a:p>
          <a:endParaRPr lang="en-US"/>
        </a:p>
      </dgm:t>
    </dgm:pt>
    <dgm:pt modelId="{234C91DB-8192-46D4-81DD-248B2229EEA9}" type="sibTrans" cxnId="{B25AEEC9-8514-414C-ABDA-4B07523DE834}">
      <dgm:prSet/>
      <dgm:spPr/>
      <dgm:t>
        <a:bodyPr/>
        <a:lstStyle/>
        <a:p>
          <a:endParaRPr lang="en-US"/>
        </a:p>
      </dgm:t>
    </dgm:pt>
    <dgm:pt modelId="{E7F083EC-55D2-4FEF-A072-DBB630DB6340}">
      <dgm:prSet/>
      <dgm:spPr/>
      <dgm:t>
        <a:bodyPr/>
        <a:lstStyle/>
        <a:p>
          <a:pPr>
            <a:lnSpc>
              <a:spcPct val="100000"/>
            </a:lnSpc>
          </a:pPr>
          <a:r>
            <a:rPr lang="da-DK" dirty="0"/>
            <a:t>”Ansøgning til jobbet som butiksmedarbejder”</a:t>
          </a:r>
          <a:endParaRPr lang="en-US" dirty="0"/>
        </a:p>
      </dgm:t>
    </dgm:pt>
    <dgm:pt modelId="{D5DD5D0B-3518-453C-A646-F80BCA7F2313}" type="parTrans" cxnId="{759CDC90-C6E1-4B4B-B780-E9D482BA3482}">
      <dgm:prSet/>
      <dgm:spPr/>
      <dgm:t>
        <a:bodyPr/>
        <a:lstStyle/>
        <a:p>
          <a:endParaRPr lang="en-US"/>
        </a:p>
      </dgm:t>
    </dgm:pt>
    <dgm:pt modelId="{F806C578-8E51-41FC-8A6F-29FAAE8D5FB1}" type="sibTrans" cxnId="{759CDC90-C6E1-4B4B-B780-E9D482BA3482}">
      <dgm:prSet/>
      <dgm:spPr/>
      <dgm:t>
        <a:bodyPr/>
        <a:lstStyle/>
        <a:p>
          <a:endParaRPr lang="en-US"/>
        </a:p>
      </dgm:t>
    </dgm:pt>
    <dgm:pt modelId="{BBF1E127-94BD-47B6-929B-FBAFE7F855B0}">
      <dgm:prSet/>
      <dgm:spPr/>
      <dgm:t>
        <a:bodyPr/>
        <a:lstStyle/>
        <a:p>
          <a:r>
            <a:rPr lang="da-DK" b="1"/>
            <a:t>En overskrift der fanger:</a:t>
          </a:r>
          <a:endParaRPr lang="en-US"/>
        </a:p>
      </dgm:t>
    </dgm:pt>
    <dgm:pt modelId="{AD03A5E6-427F-43FB-8182-C3E8AD5E4F70}" type="parTrans" cxnId="{9429A57E-D336-41C4-8D30-5FC2CEAB7A65}">
      <dgm:prSet/>
      <dgm:spPr/>
      <dgm:t>
        <a:bodyPr/>
        <a:lstStyle/>
        <a:p>
          <a:endParaRPr lang="en-US"/>
        </a:p>
      </dgm:t>
    </dgm:pt>
    <dgm:pt modelId="{21FC49FD-D7E7-4AAE-B68E-6641C7A3E899}" type="sibTrans" cxnId="{9429A57E-D336-41C4-8D30-5FC2CEAB7A65}">
      <dgm:prSet/>
      <dgm:spPr/>
      <dgm:t>
        <a:bodyPr/>
        <a:lstStyle/>
        <a:p>
          <a:endParaRPr lang="en-US"/>
        </a:p>
      </dgm:t>
    </dgm:pt>
    <dgm:pt modelId="{7E7FA02A-A333-4532-8F86-6C810C8826A4}">
      <dgm:prSet/>
      <dgm:spPr/>
      <dgm:t>
        <a:bodyPr/>
        <a:lstStyle/>
        <a:p>
          <a:pPr>
            <a:lnSpc>
              <a:spcPct val="100000"/>
            </a:lnSpc>
          </a:pPr>
          <a:r>
            <a:rPr lang="da-DK" dirty="0"/>
            <a:t>”Energisk og pålidelig medarbejder søger spændende job hos Føtex”</a:t>
          </a:r>
          <a:endParaRPr lang="en-US" dirty="0"/>
        </a:p>
      </dgm:t>
    </dgm:pt>
    <dgm:pt modelId="{F6CEECFE-8533-4AA3-8126-41A61DC17300}" type="parTrans" cxnId="{0A4F7AED-DE36-420C-A22F-373F9055648F}">
      <dgm:prSet/>
      <dgm:spPr/>
      <dgm:t>
        <a:bodyPr/>
        <a:lstStyle/>
        <a:p>
          <a:endParaRPr lang="en-US"/>
        </a:p>
      </dgm:t>
    </dgm:pt>
    <dgm:pt modelId="{43057F2A-C25D-40CC-ACD3-F64BAFA75EF2}" type="sibTrans" cxnId="{0A4F7AED-DE36-420C-A22F-373F9055648F}">
      <dgm:prSet/>
      <dgm:spPr/>
      <dgm:t>
        <a:bodyPr/>
        <a:lstStyle/>
        <a:p>
          <a:endParaRPr lang="en-US"/>
        </a:p>
      </dgm:t>
    </dgm:pt>
    <dgm:pt modelId="{DB64A3FC-3BA9-4AA9-ACCF-150A103A7D5D}">
      <dgm:prSet/>
      <dgm:spPr/>
      <dgm:t>
        <a:bodyPr/>
        <a:lstStyle/>
        <a:p>
          <a:pPr>
            <a:lnSpc>
              <a:spcPct val="100000"/>
            </a:lnSpc>
          </a:pPr>
          <a:r>
            <a:rPr lang="da-DK" dirty="0"/>
            <a:t>”Talegaverne i orden - Her er jeres næste butiksmedarbejder”</a:t>
          </a:r>
          <a:endParaRPr lang="en-US" dirty="0"/>
        </a:p>
      </dgm:t>
    </dgm:pt>
    <dgm:pt modelId="{6381360E-C9BE-4D4A-A3E1-F4BBF1DFE932}" type="parTrans" cxnId="{AE42943A-9CA3-4F79-92B6-486AF2456EE6}">
      <dgm:prSet/>
      <dgm:spPr/>
      <dgm:t>
        <a:bodyPr/>
        <a:lstStyle/>
        <a:p>
          <a:endParaRPr lang="en-US"/>
        </a:p>
      </dgm:t>
    </dgm:pt>
    <dgm:pt modelId="{57EBDECF-81C1-4375-9C06-483CBDD95A57}" type="sibTrans" cxnId="{AE42943A-9CA3-4F79-92B6-486AF2456EE6}">
      <dgm:prSet/>
      <dgm:spPr/>
      <dgm:t>
        <a:bodyPr/>
        <a:lstStyle/>
        <a:p>
          <a:endParaRPr lang="en-US"/>
        </a:p>
      </dgm:t>
    </dgm:pt>
    <dgm:pt modelId="{17565F9F-5D91-468E-B93A-F82D95B72703}">
      <dgm:prSet/>
      <dgm:spPr/>
      <dgm:t>
        <a:bodyPr/>
        <a:lstStyle/>
        <a:p>
          <a:pPr>
            <a:lnSpc>
              <a:spcPct val="100000"/>
            </a:lnSpc>
          </a:pPr>
          <a:r>
            <a:rPr lang="da-DK" dirty="0"/>
            <a:t>”Fleksibel, humoristisk og omsorgsfuld vikar”</a:t>
          </a:r>
          <a:endParaRPr lang="en-US" dirty="0"/>
        </a:p>
      </dgm:t>
    </dgm:pt>
    <dgm:pt modelId="{D9D36DAD-8C45-4064-9EFA-3A753EED0EFA}" type="parTrans" cxnId="{97BD4424-E0BF-4675-8D9E-5FD7C7BD929E}">
      <dgm:prSet/>
      <dgm:spPr/>
      <dgm:t>
        <a:bodyPr/>
        <a:lstStyle/>
        <a:p>
          <a:endParaRPr lang="en-US"/>
        </a:p>
      </dgm:t>
    </dgm:pt>
    <dgm:pt modelId="{A5293A19-CA10-4C65-98C0-4A56C5FA6F31}" type="sibTrans" cxnId="{97BD4424-E0BF-4675-8D9E-5FD7C7BD929E}">
      <dgm:prSet/>
      <dgm:spPr/>
      <dgm:t>
        <a:bodyPr/>
        <a:lstStyle/>
        <a:p>
          <a:endParaRPr lang="en-US"/>
        </a:p>
      </dgm:t>
    </dgm:pt>
    <dgm:pt modelId="{653F964F-DF72-420A-B2AF-1BA00F330481}">
      <dgm:prSet/>
      <dgm:spPr/>
      <dgm:t>
        <a:bodyPr/>
        <a:lstStyle/>
        <a:p>
          <a:pPr>
            <a:lnSpc>
              <a:spcPct val="100000"/>
            </a:lnSpc>
          </a:pPr>
          <a:r>
            <a:rPr lang="da-DK" dirty="0"/>
            <a:t>”Jeg vil være med hvor tingene sker – derfor denne ansøgning til jer!”</a:t>
          </a:r>
          <a:endParaRPr lang="en-US" dirty="0"/>
        </a:p>
      </dgm:t>
    </dgm:pt>
    <dgm:pt modelId="{666032D4-72C6-4E1A-9F80-694ED6F227A5}" type="parTrans" cxnId="{0DDAC3C3-AA05-4C37-BF50-E8287675BA03}">
      <dgm:prSet/>
      <dgm:spPr/>
      <dgm:t>
        <a:bodyPr/>
        <a:lstStyle/>
        <a:p>
          <a:endParaRPr lang="en-US"/>
        </a:p>
      </dgm:t>
    </dgm:pt>
    <dgm:pt modelId="{7DDE719F-FBB2-4FF0-9739-2EBCF237885B}" type="sibTrans" cxnId="{0DDAC3C3-AA05-4C37-BF50-E8287675BA03}">
      <dgm:prSet/>
      <dgm:spPr/>
      <dgm:t>
        <a:bodyPr/>
        <a:lstStyle/>
        <a:p>
          <a:endParaRPr lang="en-US"/>
        </a:p>
      </dgm:t>
    </dgm:pt>
    <dgm:pt modelId="{ED43E8E0-CA70-4271-85D1-2115512D4A6B}">
      <dgm:prSet/>
      <dgm:spPr/>
      <dgm:t>
        <a:bodyPr/>
        <a:lstStyle/>
        <a:p>
          <a:pPr>
            <a:lnSpc>
              <a:spcPct val="100000"/>
            </a:lnSpc>
          </a:pPr>
          <a:r>
            <a:rPr lang="da-DK" dirty="0"/>
            <a:t>”Veloplagt, stabil og pligtopfyldende medarbejder søger nye udfordringer”</a:t>
          </a:r>
          <a:endParaRPr lang="en-US" dirty="0"/>
        </a:p>
      </dgm:t>
    </dgm:pt>
    <dgm:pt modelId="{5FCF1F52-7E2F-4D49-95DF-9ABE958D24FA}" type="parTrans" cxnId="{4DCACFC4-883E-401D-8AA8-0EC01CAF2167}">
      <dgm:prSet/>
      <dgm:spPr/>
      <dgm:t>
        <a:bodyPr/>
        <a:lstStyle/>
        <a:p>
          <a:endParaRPr lang="en-US"/>
        </a:p>
      </dgm:t>
    </dgm:pt>
    <dgm:pt modelId="{5C4CFE43-FB48-411B-849A-B2167878D70C}" type="sibTrans" cxnId="{4DCACFC4-883E-401D-8AA8-0EC01CAF2167}">
      <dgm:prSet/>
      <dgm:spPr/>
      <dgm:t>
        <a:bodyPr/>
        <a:lstStyle/>
        <a:p>
          <a:endParaRPr lang="en-US"/>
        </a:p>
      </dgm:t>
    </dgm:pt>
    <dgm:pt modelId="{701A01E9-8555-4D9A-B6FE-0D7156A63913}" type="pres">
      <dgm:prSet presAssocID="{16C45F14-7822-43D0-9EF6-21297016C0FD}" presName="linear" presStyleCnt="0">
        <dgm:presLayoutVars>
          <dgm:dir/>
          <dgm:animLvl val="lvl"/>
          <dgm:resizeHandles val="exact"/>
        </dgm:presLayoutVars>
      </dgm:prSet>
      <dgm:spPr/>
    </dgm:pt>
    <dgm:pt modelId="{4B9D5CCE-67B0-4E02-81A2-8195E79FA6F2}" type="pres">
      <dgm:prSet presAssocID="{0F96B9EA-11A4-49CB-950A-0F64A4028131}" presName="parentLin" presStyleCnt="0"/>
      <dgm:spPr/>
    </dgm:pt>
    <dgm:pt modelId="{95E64136-9AAF-4B67-9D7D-8E60537F748D}" type="pres">
      <dgm:prSet presAssocID="{0F96B9EA-11A4-49CB-950A-0F64A4028131}" presName="parentLeftMargin" presStyleLbl="node1" presStyleIdx="0" presStyleCnt="2"/>
      <dgm:spPr/>
    </dgm:pt>
    <dgm:pt modelId="{D3C4443B-59EF-49C8-A340-4F43BA4A53EE}" type="pres">
      <dgm:prSet presAssocID="{0F96B9EA-11A4-49CB-950A-0F64A4028131}" presName="parentText" presStyleLbl="node1" presStyleIdx="0" presStyleCnt="2">
        <dgm:presLayoutVars>
          <dgm:chMax val="0"/>
          <dgm:bulletEnabled val="1"/>
        </dgm:presLayoutVars>
      </dgm:prSet>
      <dgm:spPr/>
    </dgm:pt>
    <dgm:pt modelId="{CA86192A-8F8A-4C27-9434-EAFDB17B07BC}" type="pres">
      <dgm:prSet presAssocID="{0F96B9EA-11A4-49CB-950A-0F64A4028131}" presName="negativeSpace" presStyleCnt="0"/>
      <dgm:spPr/>
    </dgm:pt>
    <dgm:pt modelId="{49990485-8E81-47A8-86C0-3AAB561122C0}" type="pres">
      <dgm:prSet presAssocID="{0F96B9EA-11A4-49CB-950A-0F64A4028131}" presName="childText" presStyleLbl="conFgAcc1" presStyleIdx="0" presStyleCnt="2">
        <dgm:presLayoutVars>
          <dgm:bulletEnabled val="1"/>
        </dgm:presLayoutVars>
      </dgm:prSet>
      <dgm:spPr/>
    </dgm:pt>
    <dgm:pt modelId="{FB952913-0E6D-4310-8273-6E6B91DA374B}" type="pres">
      <dgm:prSet presAssocID="{234C91DB-8192-46D4-81DD-248B2229EEA9}" presName="spaceBetweenRectangles" presStyleCnt="0"/>
      <dgm:spPr/>
    </dgm:pt>
    <dgm:pt modelId="{738A50FC-52A5-4EBA-8171-6942792198EF}" type="pres">
      <dgm:prSet presAssocID="{BBF1E127-94BD-47B6-929B-FBAFE7F855B0}" presName="parentLin" presStyleCnt="0"/>
      <dgm:spPr/>
    </dgm:pt>
    <dgm:pt modelId="{802A0EFE-5362-4BFC-9E62-43A4D78198CA}" type="pres">
      <dgm:prSet presAssocID="{BBF1E127-94BD-47B6-929B-FBAFE7F855B0}" presName="parentLeftMargin" presStyleLbl="node1" presStyleIdx="0" presStyleCnt="2"/>
      <dgm:spPr/>
    </dgm:pt>
    <dgm:pt modelId="{7688569A-BD58-4A98-B7EF-F4957E229354}" type="pres">
      <dgm:prSet presAssocID="{BBF1E127-94BD-47B6-929B-FBAFE7F855B0}" presName="parentText" presStyleLbl="node1" presStyleIdx="1" presStyleCnt="2">
        <dgm:presLayoutVars>
          <dgm:chMax val="0"/>
          <dgm:bulletEnabled val="1"/>
        </dgm:presLayoutVars>
      </dgm:prSet>
      <dgm:spPr/>
    </dgm:pt>
    <dgm:pt modelId="{CAC05757-3258-47C2-A319-1D3018A83C47}" type="pres">
      <dgm:prSet presAssocID="{BBF1E127-94BD-47B6-929B-FBAFE7F855B0}" presName="negativeSpace" presStyleCnt="0"/>
      <dgm:spPr/>
    </dgm:pt>
    <dgm:pt modelId="{92E9F7ED-3105-4A79-9405-FDD70D3ECAC4}" type="pres">
      <dgm:prSet presAssocID="{BBF1E127-94BD-47B6-929B-FBAFE7F855B0}" presName="childText" presStyleLbl="conFgAcc1" presStyleIdx="1" presStyleCnt="2">
        <dgm:presLayoutVars>
          <dgm:bulletEnabled val="1"/>
        </dgm:presLayoutVars>
      </dgm:prSet>
      <dgm:spPr/>
    </dgm:pt>
  </dgm:ptLst>
  <dgm:cxnLst>
    <dgm:cxn modelId="{97BD4424-E0BF-4675-8D9E-5FD7C7BD929E}" srcId="{BBF1E127-94BD-47B6-929B-FBAFE7F855B0}" destId="{17565F9F-5D91-468E-B93A-F82D95B72703}" srcOrd="2" destOrd="0" parTransId="{D9D36DAD-8C45-4064-9EFA-3A753EED0EFA}" sibTransId="{A5293A19-CA10-4C65-98C0-4A56C5FA6F31}"/>
    <dgm:cxn modelId="{69E91738-7170-4DC9-868D-A73C38DA4CD3}" type="presOf" srcId="{653F964F-DF72-420A-B2AF-1BA00F330481}" destId="{92E9F7ED-3105-4A79-9405-FDD70D3ECAC4}" srcOrd="0" destOrd="3" presId="urn:microsoft.com/office/officeart/2005/8/layout/list1"/>
    <dgm:cxn modelId="{AE42943A-9CA3-4F79-92B6-486AF2456EE6}" srcId="{BBF1E127-94BD-47B6-929B-FBAFE7F855B0}" destId="{DB64A3FC-3BA9-4AA9-ACCF-150A103A7D5D}" srcOrd="1" destOrd="0" parTransId="{6381360E-C9BE-4D4A-A3E1-F4BBF1DFE932}" sibTransId="{57EBDECF-81C1-4375-9C06-483CBDD95A57}"/>
    <dgm:cxn modelId="{FAA3586E-B107-4CA8-803E-25087715F48C}" type="presOf" srcId="{17565F9F-5D91-468E-B93A-F82D95B72703}" destId="{92E9F7ED-3105-4A79-9405-FDD70D3ECAC4}" srcOrd="0" destOrd="2" presId="urn:microsoft.com/office/officeart/2005/8/layout/list1"/>
    <dgm:cxn modelId="{42286453-5FCA-47B5-9639-8AC604F1CAC7}" type="presOf" srcId="{DB64A3FC-3BA9-4AA9-ACCF-150A103A7D5D}" destId="{92E9F7ED-3105-4A79-9405-FDD70D3ECAC4}" srcOrd="0" destOrd="1" presId="urn:microsoft.com/office/officeart/2005/8/layout/list1"/>
    <dgm:cxn modelId="{03A18F7A-A4A7-4D2F-A721-88F1C9540F08}" type="presOf" srcId="{16C45F14-7822-43D0-9EF6-21297016C0FD}" destId="{701A01E9-8555-4D9A-B6FE-0D7156A63913}" srcOrd="0" destOrd="0" presId="urn:microsoft.com/office/officeart/2005/8/layout/list1"/>
    <dgm:cxn modelId="{F0F3AA7B-FD94-4B3E-B470-67FD0D8B815E}" type="presOf" srcId="{ED43E8E0-CA70-4271-85D1-2115512D4A6B}" destId="{92E9F7ED-3105-4A79-9405-FDD70D3ECAC4}" srcOrd="0" destOrd="4" presId="urn:microsoft.com/office/officeart/2005/8/layout/list1"/>
    <dgm:cxn modelId="{8509807C-C374-4F9B-A27E-E4FAB67C2355}" type="presOf" srcId="{BBF1E127-94BD-47B6-929B-FBAFE7F855B0}" destId="{7688569A-BD58-4A98-B7EF-F4957E229354}" srcOrd="1" destOrd="0" presId="urn:microsoft.com/office/officeart/2005/8/layout/list1"/>
    <dgm:cxn modelId="{9429A57E-D336-41C4-8D30-5FC2CEAB7A65}" srcId="{16C45F14-7822-43D0-9EF6-21297016C0FD}" destId="{BBF1E127-94BD-47B6-929B-FBAFE7F855B0}" srcOrd="1" destOrd="0" parTransId="{AD03A5E6-427F-43FB-8182-C3E8AD5E4F70}" sibTransId="{21FC49FD-D7E7-4AAE-B68E-6641C7A3E899}"/>
    <dgm:cxn modelId="{759CDC90-C6E1-4B4B-B780-E9D482BA3482}" srcId="{0F96B9EA-11A4-49CB-950A-0F64A4028131}" destId="{E7F083EC-55D2-4FEF-A072-DBB630DB6340}" srcOrd="0" destOrd="0" parTransId="{D5DD5D0B-3518-453C-A646-F80BCA7F2313}" sibTransId="{F806C578-8E51-41FC-8A6F-29FAAE8D5FB1}"/>
    <dgm:cxn modelId="{469D9D97-6DD7-495B-99E3-ACE4E1D00067}" type="presOf" srcId="{7E7FA02A-A333-4532-8F86-6C810C8826A4}" destId="{92E9F7ED-3105-4A79-9405-FDD70D3ECAC4}" srcOrd="0" destOrd="0" presId="urn:microsoft.com/office/officeart/2005/8/layout/list1"/>
    <dgm:cxn modelId="{A2C53C99-5539-4A98-8914-2B88DD81658A}" type="presOf" srcId="{0F96B9EA-11A4-49CB-950A-0F64A4028131}" destId="{D3C4443B-59EF-49C8-A340-4F43BA4A53EE}" srcOrd="1" destOrd="0" presId="urn:microsoft.com/office/officeart/2005/8/layout/list1"/>
    <dgm:cxn modelId="{E107E7A7-3E13-4335-9717-5A51A1E28A91}" type="presOf" srcId="{E7F083EC-55D2-4FEF-A072-DBB630DB6340}" destId="{49990485-8E81-47A8-86C0-3AAB561122C0}" srcOrd="0" destOrd="0" presId="urn:microsoft.com/office/officeart/2005/8/layout/list1"/>
    <dgm:cxn modelId="{EA0A55B5-A7E3-49A4-868C-EBC8A94750EA}" type="presOf" srcId="{BBF1E127-94BD-47B6-929B-FBAFE7F855B0}" destId="{802A0EFE-5362-4BFC-9E62-43A4D78198CA}" srcOrd="0" destOrd="0" presId="urn:microsoft.com/office/officeart/2005/8/layout/list1"/>
    <dgm:cxn modelId="{0DDAC3C3-AA05-4C37-BF50-E8287675BA03}" srcId="{BBF1E127-94BD-47B6-929B-FBAFE7F855B0}" destId="{653F964F-DF72-420A-B2AF-1BA00F330481}" srcOrd="3" destOrd="0" parTransId="{666032D4-72C6-4E1A-9F80-694ED6F227A5}" sibTransId="{7DDE719F-FBB2-4FF0-9739-2EBCF237885B}"/>
    <dgm:cxn modelId="{4DCACFC4-883E-401D-8AA8-0EC01CAF2167}" srcId="{BBF1E127-94BD-47B6-929B-FBAFE7F855B0}" destId="{ED43E8E0-CA70-4271-85D1-2115512D4A6B}" srcOrd="4" destOrd="0" parTransId="{5FCF1F52-7E2F-4D49-95DF-9ABE958D24FA}" sibTransId="{5C4CFE43-FB48-411B-849A-B2167878D70C}"/>
    <dgm:cxn modelId="{B25AEEC9-8514-414C-ABDA-4B07523DE834}" srcId="{16C45F14-7822-43D0-9EF6-21297016C0FD}" destId="{0F96B9EA-11A4-49CB-950A-0F64A4028131}" srcOrd="0" destOrd="0" parTransId="{42FBAC59-6CC2-4690-8EE1-FB5138301CAD}" sibTransId="{234C91DB-8192-46D4-81DD-248B2229EEA9}"/>
    <dgm:cxn modelId="{0A4F7AED-DE36-420C-A22F-373F9055648F}" srcId="{BBF1E127-94BD-47B6-929B-FBAFE7F855B0}" destId="{7E7FA02A-A333-4532-8F86-6C810C8826A4}" srcOrd="0" destOrd="0" parTransId="{F6CEECFE-8533-4AA3-8126-41A61DC17300}" sibTransId="{43057F2A-C25D-40CC-ACD3-F64BAFA75EF2}"/>
    <dgm:cxn modelId="{5A6FF7FF-3CAF-49FB-B2FD-2A8E4E8012C7}" type="presOf" srcId="{0F96B9EA-11A4-49CB-950A-0F64A4028131}" destId="{95E64136-9AAF-4B67-9D7D-8E60537F748D}" srcOrd="0" destOrd="0" presId="urn:microsoft.com/office/officeart/2005/8/layout/list1"/>
    <dgm:cxn modelId="{A125EC30-C4F1-494F-8699-9B86BB264E6F}" type="presParOf" srcId="{701A01E9-8555-4D9A-B6FE-0D7156A63913}" destId="{4B9D5CCE-67B0-4E02-81A2-8195E79FA6F2}" srcOrd="0" destOrd="0" presId="urn:microsoft.com/office/officeart/2005/8/layout/list1"/>
    <dgm:cxn modelId="{1A2293E9-A4AC-4EE6-9EC6-F2BE0C4514FA}" type="presParOf" srcId="{4B9D5CCE-67B0-4E02-81A2-8195E79FA6F2}" destId="{95E64136-9AAF-4B67-9D7D-8E60537F748D}" srcOrd="0" destOrd="0" presId="urn:microsoft.com/office/officeart/2005/8/layout/list1"/>
    <dgm:cxn modelId="{E574D368-AE10-4E8B-9167-FBD7BC4DBBD4}" type="presParOf" srcId="{4B9D5CCE-67B0-4E02-81A2-8195E79FA6F2}" destId="{D3C4443B-59EF-49C8-A340-4F43BA4A53EE}" srcOrd="1" destOrd="0" presId="urn:microsoft.com/office/officeart/2005/8/layout/list1"/>
    <dgm:cxn modelId="{A71E9C6F-A2F4-41A9-80B4-147C18FD7148}" type="presParOf" srcId="{701A01E9-8555-4D9A-B6FE-0D7156A63913}" destId="{CA86192A-8F8A-4C27-9434-EAFDB17B07BC}" srcOrd="1" destOrd="0" presId="urn:microsoft.com/office/officeart/2005/8/layout/list1"/>
    <dgm:cxn modelId="{7C3AF91F-6A13-47F4-AE6B-58C65B195F20}" type="presParOf" srcId="{701A01E9-8555-4D9A-B6FE-0D7156A63913}" destId="{49990485-8E81-47A8-86C0-3AAB561122C0}" srcOrd="2" destOrd="0" presId="urn:microsoft.com/office/officeart/2005/8/layout/list1"/>
    <dgm:cxn modelId="{E3F12CAE-1AD6-4ADD-8B54-16EA7814E58D}" type="presParOf" srcId="{701A01E9-8555-4D9A-B6FE-0D7156A63913}" destId="{FB952913-0E6D-4310-8273-6E6B91DA374B}" srcOrd="3" destOrd="0" presId="urn:microsoft.com/office/officeart/2005/8/layout/list1"/>
    <dgm:cxn modelId="{F43693E3-A7FA-421C-A79F-F71BF80D75F7}" type="presParOf" srcId="{701A01E9-8555-4D9A-B6FE-0D7156A63913}" destId="{738A50FC-52A5-4EBA-8171-6942792198EF}" srcOrd="4" destOrd="0" presId="urn:microsoft.com/office/officeart/2005/8/layout/list1"/>
    <dgm:cxn modelId="{BA0549E6-0CA4-41ED-9D2A-6A64DDFA9EEC}" type="presParOf" srcId="{738A50FC-52A5-4EBA-8171-6942792198EF}" destId="{802A0EFE-5362-4BFC-9E62-43A4D78198CA}" srcOrd="0" destOrd="0" presId="urn:microsoft.com/office/officeart/2005/8/layout/list1"/>
    <dgm:cxn modelId="{A76C353F-2EA0-4F53-8BD7-73F5FE9AB72F}" type="presParOf" srcId="{738A50FC-52A5-4EBA-8171-6942792198EF}" destId="{7688569A-BD58-4A98-B7EF-F4957E229354}" srcOrd="1" destOrd="0" presId="urn:microsoft.com/office/officeart/2005/8/layout/list1"/>
    <dgm:cxn modelId="{75B4F2F1-CCEA-4F97-98DB-033A3EC5454D}" type="presParOf" srcId="{701A01E9-8555-4D9A-B6FE-0D7156A63913}" destId="{CAC05757-3258-47C2-A319-1D3018A83C47}" srcOrd="5" destOrd="0" presId="urn:microsoft.com/office/officeart/2005/8/layout/list1"/>
    <dgm:cxn modelId="{4B5E50C4-48CB-47F0-988E-3E484B8A5053}" type="presParOf" srcId="{701A01E9-8555-4D9A-B6FE-0D7156A63913}" destId="{92E9F7ED-3105-4A79-9405-FDD70D3ECAC4}"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D13844-ADD9-46DB-81E1-5F9542B96FF0}"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5D23C647-8EF0-477B-9082-5C4A72384586}">
      <dgm:prSet/>
      <dgm:spPr/>
      <dgm:t>
        <a:bodyPr/>
        <a:lstStyle/>
        <a:p>
          <a:r>
            <a:rPr lang="da-DK" dirty="0"/>
            <a:t>”Jeg håber, at i vil se mig til en personlig samtale, da jeg er sikker på, at jeg er det rette match til denne spændende stilling. ”</a:t>
          </a:r>
          <a:endParaRPr lang="en-US" dirty="0"/>
        </a:p>
      </dgm:t>
    </dgm:pt>
    <dgm:pt modelId="{207C9F79-AF74-4D51-87E1-4581DCEAD784}" type="parTrans" cxnId="{E67FEC4E-571F-4585-A5E1-5945AF55B5DD}">
      <dgm:prSet/>
      <dgm:spPr/>
      <dgm:t>
        <a:bodyPr/>
        <a:lstStyle/>
        <a:p>
          <a:endParaRPr lang="en-US"/>
        </a:p>
      </dgm:t>
    </dgm:pt>
    <dgm:pt modelId="{C37AB3A0-0FDC-4078-9D25-5587DC5C26AC}" type="sibTrans" cxnId="{E67FEC4E-571F-4585-A5E1-5945AF55B5DD}">
      <dgm:prSet/>
      <dgm:spPr/>
      <dgm:t>
        <a:bodyPr/>
        <a:lstStyle/>
        <a:p>
          <a:endParaRPr lang="en-US"/>
        </a:p>
      </dgm:t>
    </dgm:pt>
    <dgm:pt modelId="{C027AA00-D7BB-451F-90D9-B98FB14805E0}">
      <dgm:prSet/>
      <dgm:spPr/>
      <dgm:t>
        <a:bodyPr/>
        <a:lstStyle/>
        <a:p>
          <a:r>
            <a:rPr lang="da-DK"/>
            <a:t>”Jeg stiller gerne op til personlig samtale, så jeg kan fortæller jer endnu mere om mig, og om hvorfor i skal ansætte netop mig.”</a:t>
          </a:r>
          <a:endParaRPr lang="en-US"/>
        </a:p>
      </dgm:t>
    </dgm:pt>
    <dgm:pt modelId="{560BB59C-B1CB-466C-9484-9EF2B90FF478}" type="parTrans" cxnId="{66A5E1EA-6EE9-4ED2-8D34-68ACFB757D25}">
      <dgm:prSet/>
      <dgm:spPr/>
      <dgm:t>
        <a:bodyPr/>
        <a:lstStyle/>
        <a:p>
          <a:endParaRPr lang="en-US"/>
        </a:p>
      </dgm:t>
    </dgm:pt>
    <dgm:pt modelId="{D91008EA-594A-44D6-8B06-304C4D5FDC2C}" type="sibTrans" cxnId="{66A5E1EA-6EE9-4ED2-8D34-68ACFB757D25}">
      <dgm:prSet/>
      <dgm:spPr/>
      <dgm:t>
        <a:bodyPr/>
        <a:lstStyle/>
        <a:p>
          <a:endParaRPr lang="en-US"/>
        </a:p>
      </dgm:t>
    </dgm:pt>
    <dgm:pt modelId="{DCD80E59-AA07-491B-8AA7-B7E1CA99F5B6}" type="pres">
      <dgm:prSet presAssocID="{DCD13844-ADD9-46DB-81E1-5F9542B96FF0}" presName="hierChild1" presStyleCnt="0">
        <dgm:presLayoutVars>
          <dgm:chPref val="1"/>
          <dgm:dir/>
          <dgm:animOne val="branch"/>
          <dgm:animLvl val="lvl"/>
          <dgm:resizeHandles/>
        </dgm:presLayoutVars>
      </dgm:prSet>
      <dgm:spPr/>
    </dgm:pt>
    <dgm:pt modelId="{E73EA62E-2724-4DF6-A8CB-555A35C225B1}" type="pres">
      <dgm:prSet presAssocID="{5D23C647-8EF0-477B-9082-5C4A72384586}" presName="hierRoot1" presStyleCnt="0"/>
      <dgm:spPr/>
    </dgm:pt>
    <dgm:pt modelId="{C4E5E0FE-A2E4-41FA-85D5-C3A3AF2542B8}" type="pres">
      <dgm:prSet presAssocID="{5D23C647-8EF0-477B-9082-5C4A72384586}" presName="composite" presStyleCnt="0"/>
      <dgm:spPr/>
    </dgm:pt>
    <dgm:pt modelId="{924AD38C-C7AD-46B5-9C5D-A52E2E83BC6C}" type="pres">
      <dgm:prSet presAssocID="{5D23C647-8EF0-477B-9082-5C4A72384586}" presName="background" presStyleLbl="node0" presStyleIdx="0" presStyleCnt="2"/>
      <dgm:spPr/>
    </dgm:pt>
    <dgm:pt modelId="{77A70A0F-D2A9-49E4-AC96-B95C712C58D6}" type="pres">
      <dgm:prSet presAssocID="{5D23C647-8EF0-477B-9082-5C4A72384586}" presName="text" presStyleLbl="fgAcc0" presStyleIdx="0" presStyleCnt="2">
        <dgm:presLayoutVars>
          <dgm:chPref val="3"/>
        </dgm:presLayoutVars>
      </dgm:prSet>
      <dgm:spPr/>
    </dgm:pt>
    <dgm:pt modelId="{F5CC4503-23F9-4FC9-9224-0375BBBD6431}" type="pres">
      <dgm:prSet presAssocID="{5D23C647-8EF0-477B-9082-5C4A72384586}" presName="hierChild2" presStyleCnt="0"/>
      <dgm:spPr/>
    </dgm:pt>
    <dgm:pt modelId="{35F4E563-B087-4342-974E-6257FFB0D948}" type="pres">
      <dgm:prSet presAssocID="{C027AA00-D7BB-451F-90D9-B98FB14805E0}" presName="hierRoot1" presStyleCnt="0"/>
      <dgm:spPr/>
    </dgm:pt>
    <dgm:pt modelId="{9890BC12-76CC-4768-A349-EDBF28B83DEA}" type="pres">
      <dgm:prSet presAssocID="{C027AA00-D7BB-451F-90D9-B98FB14805E0}" presName="composite" presStyleCnt="0"/>
      <dgm:spPr/>
    </dgm:pt>
    <dgm:pt modelId="{7A7CD250-3B73-421C-A07D-B695DE813318}" type="pres">
      <dgm:prSet presAssocID="{C027AA00-D7BB-451F-90D9-B98FB14805E0}" presName="background" presStyleLbl="node0" presStyleIdx="1" presStyleCnt="2"/>
      <dgm:spPr/>
    </dgm:pt>
    <dgm:pt modelId="{1160A266-DC1B-4BF9-ACA1-F811320783DD}" type="pres">
      <dgm:prSet presAssocID="{C027AA00-D7BB-451F-90D9-B98FB14805E0}" presName="text" presStyleLbl="fgAcc0" presStyleIdx="1" presStyleCnt="2">
        <dgm:presLayoutVars>
          <dgm:chPref val="3"/>
        </dgm:presLayoutVars>
      </dgm:prSet>
      <dgm:spPr/>
    </dgm:pt>
    <dgm:pt modelId="{8429531F-54C3-461A-90EA-B44233693483}" type="pres">
      <dgm:prSet presAssocID="{C027AA00-D7BB-451F-90D9-B98FB14805E0}" presName="hierChild2" presStyleCnt="0"/>
      <dgm:spPr/>
    </dgm:pt>
  </dgm:ptLst>
  <dgm:cxnLst>
    <dgm:cxn modelId="{E67FEC4E-571F-4585-A5E1-5945AF55B5DD}" srcId="{DCD13844-ADD9-46DB-81E1-5F9542B96FF0}" destId="{5D23C647-8EF0-477B-9082-5C4A72384586}" srcOrd="0" destOrd="0" parTransId="{207C9F79-AF74-4D51-87E1-4581DCEAD784}" sibTransId="{C37AB3A0-0FDC-4078-9D25-5587DC5C26AC}"/>
    <dgm:cxn modelId="{7FD1C4BE-05DD-4CF7-A809-6DB1527F56C5}" type="presOf" srcId="{5D23C647-8EF0-477B-9082-5C4A72384586}" destId="{77A70A0F-D2A9-49E4-AC96-B95C712C58D6}" srcOrd="0" destOrd="0" presId="urn:microsoft.com/office/officeart/2005/8/layout/hierarchy1"/>
    <dgm:cxn modelId="{E0EE8CE7-DA3C-40CB-85DB-1FBCC1961741}" type="presOf" srcId="{C027AA00-D7BB-451F-90D9-B98FB14805E0}" destId="{1160A266-DC1B-4BF9-ACA1-F811320783DD}" srcOrd="0" destOrd="0" presId="urn:microsoft.com/office/officeart/2005/8/layout/hierarchy1"/>
    <dgm:cxn modelId="{66A5E1EA-6EE9-4ED2-8D34-68ACFB757D25}" srcId="{DCD13844-ADD9-46DB-81E1-5F9542B96FF0}" destId="{C027AA00-D7BB-451F-90D9-B98FB14805E0}" srcOrd="1" destOrd="0" parTransId="{560BB59C-B1CB-466C-9484-9EF2B90FF478}" sibTransId="{D91008EA-594A-44D6-8B06-304C4D5FDC2C}"/>
    <dgm:cxn modelId="{EF208FF1-9B36-4B71-9064-040486ACD472}" type="presOf" srcId="{DCD13844-ADD9-46DB-81E1-5F9542B96FF0}" destId="{DCD80E59-AA07-491B-8AA7-B7E1CA99F5B6}" srcOrd="0" destOrd="0" presId="urn:microsoft.com/office/officeart/2005/8/layout/hierarchy1"/>
    <dgm:cxn modelId="{6903EE02-D986-4078-BFB8-25F27CB9EC57}" type="presParOf" srcId="{DCD80E59-AA07-491B-8AA7-B7E1CA99F5B6}" destId="{E73EA62E-2724-4DF6-A8CB-555A35C225B1}" srcOrd="0" destOrd="0" presId="urn:microsoft.com/office/officeart/2005/8/layout/hierarchy1"/>
    <dgm:cxn modelId="{0AD3DE60-4E3D-49EE-8844-EE7CD71427AD}" type="presParOf" srcId="{E73EA62E-2724-4DF6-A8CB-555A35C225B1}" destId="{C4E5E0FE-A2E4-41FA-85D5-C3A3AF2542B8}" srcOrd="0" destOrd="0" presId="urn:microsoft.com/office/officeart/2005/8/layout/hierarchy1"/>
    <dgm:cxn modelId="{44A84DB4-2DA3-4CA2-959F-AABA39D6ADA3}" type="presParOf" srcId="{C4E5E0FE-A2E4-41FA-85D5-C3A3AF2542B8}" destId="{924AD38C-C7AD-46B5-9C5D-A52E2E83BC6C}" srcOrd="0" destOrd="0" presId="urn:microsoft.com/office/officeart/2005/8/layout/hierarchy1"/>
    <dgm:cxn modelId="{0375D335-4015-497C-BD90-E36910DDE3D3}" type="presParOf" srcId="{C4E5E0FE-A2E4-41FA-85D5-C3A3AF2542B8}" destId="{77A70A0F-D2A9-49E4-AC96-B95C712C58D6}" srcOrd="1" destOrd="0" presId="urn:microsoft.com/office/officeart/2005/8/layout/hierarchy1"/>
    <dgm:cxn modelId="{4AE3E5E5-9AFD-4BB2-BB4A-61B1D576C664}" type="presParOf" srcId="{E73EA62E-2724-4DF6-A8CB-555A35C225B1}" destId="{F5CC4503-23F9-4FC9-9224-0375BBBD6431}" srcOrd="1" destOrd="0" presId="urn:microsoft.com/office/officeart/2005/8/layout/hierarchy1"/>
    <dgm:cxn modelId="{71C86041-210B-4D7D-81B2-461C4B39907D}" type="presParOf" srcId="{DCD80E59-AA07-491B-8AA7-B7E1CA99F5B6}" destId="{35F4E563-B087-4342-974E-6257FFB0D948}" srcOrd="1" destOrd="0" presId="urn:microsoft.com/office/officeart/2005/8/layout/hierarchy1"/>
    <dgm:cxn modelId="{825797B9-39A2-4583-AD5F-5333B7686AF3}" type="presParOf" srcId="{35F4E563-B087-4342-974E-6257FFB0D948}" destId="{9890BC12-76CC-4768-A349-EDBF28B83DEA}" srcOrd="0" destOrd="0" presId="urn:microsoft.com/office/officeart/2005/8/layout/hierarchy1"/>
    <dgm:cxn modelId="{F7B34F07-0418-4F34-8C86-C44BC66CA63C}" type="presParOf" srcId="{9890BC12-76CC-4768-A349-EDBF28B83DEA}" destId="{7A7CD250-3B73-421C-A07D-B695DE813318}" srcOrd="0" destOrd="0" presId="urn:microsoft.com/office/officeart/2005/8/layout/hierarchy1"/>
    <dgm:cxn modelId="{419BADEA-2B40-4272-9E30-928E6428F4A1}" type="presParOf" srcId="{9890BC12-76CC-4768-A349-EDBF28B83DEA}" destId="{1160A266-DC1B-4BF9-ACA1-F811320783DD}" srcOrd="1" destOrd="0" presId="urn:microsoft.com/office/officeart/2005/8/layout/hierarchy1"/>
    <dgm:cxn modelId="{50C16EFF-A7B4-492D-AA20-C5219486A566}" type="presParOf" srcId="{35F4E563-B087-4342-974E-6257FFB0D948}" destId="{8429531F-54C3-461A-90EA-B44233693483}"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F8689C-3A5E-4DC3-8CFA-9A9AD053063B}"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9E0EE5C2-86C3-4E8A-B100-240402322AE4}">
      <dgm:prSet/>
      <dgm:spPr/>
      <dgm:t>
        <a:bodyPr/>
        <a:lstStyle/>
        <a:p>
          <a:r>
            <a:rPr lang="da-DK" b="1" dirty="0"/>
            <a:t>Udfør følgende opgaver:</a:t>
          </a:r>
          <a:endParaRPr lang="en-US" dirty="0"/>
        </a:p>
      </dgm:t>
    </dgm:pt>
    <dgm:pt modelId="{B866B01F-A0F4-43B8-9B07-9FA2BC5C2F3D}" type="parTrans" cxnId="{5843CA99-80B5-4E45-AB99-6D95B473F2FC}">
      <dgm:prSet/>
      <dgm:spPr/>
      <dgm:t>
        <a:bodyPr/>
        <a:lstStyle/>
        <a:p>
          <a:endParaRPr lang="en-US"/>
        </a:p>
      </dgm:t>
    </dgm:pt>
    <dgm:pt modelId="{3634547D-F36B-4D29-88C4-4CD3ECFEB88F}" type="sibTrans" cxnId="{5843CA99-80B5-4E45-AB99-6D95B473F2FC}">
      <dgm:prSet/>
      <dgm:spPr/>
      <dgm:t>
        <a:bodyPr/>
        <a:lstStyle/>
        <a:p>
          <a:endParaRPr lang="en-US"/>
        </a:p>
      </dgm:t>
    </dgm:pt>
    <dgm:pt modelId="{0F8DCC18-3D7E-44C8-BE3C-5C5F8804CF03}">
      <dgm:prSet/>
      <dgm:spPr/>
      <dgm:t>
        <a:bodyPr/>
        <a:lstStyle/>
        <a:p>
          <a:r>
            <a:rPr lang="da-DK"/>
            <a:t>Lav din egen overskrift der fanger</a:t>
          </a:r>
          <a:endParaRPr lang="en-US"/>
        </a:p>
      </dgm:t>
    </dgm:pt>
    <dgm:pt modelId="{C250C2CC-33E5-4903-BE87-1FB6C4550F2A}" type="parTrans" cxnId="{2C845A5D-98BF-40A1-B8FD-AFE7FDB36DCE}">
      <dgm:prSet/>
      <dgm:spPr/>
      <dgm:t>
        <a:bodyPr/>
        <a:lstStyle/>
        <a:p>
          <a:endParaRPr lang="en-US"/>
        </a:p>
      </dgm:t>
    </dgm:pt>
    <dgm:pt modelId="{6991B106-69DD-40CB-926B-F16821E93C0D}" type="sibTrans" cxnId="{2C845A5D-98BF-40A1-B8FD-AFE7FDB36DCE}">
      <dgm:prSet/>
      <dgm:spPr/>
      <dgm:t>
        <a:bodyPr/>
        <a:lstStyle/>
        <a:p>
          <a:endParaRPr lang="en-US"/>
        </a:p>
      </dgm:t>
    </dgm:pt>
    <dgm:pt modelId="{378D140E-D66E-46E6-86AD-E4A2F3682501}">
      <dgm:prSet/>
      <dgm:spPr/>
      <dgm:t>
        <a:bodyPr/>
        <a:lstStyle/>
        <a:p>
          <a:r>
            <a:rPr lang="da-DK"/>
            <a:t>Motivation for jobbet</a:t>
          </a:r>
          <a:endParaRPr lang="en-US"/>
        </a:p>
      </dgm:t>
    </dgm:pt>
    <dgm:pt modelId="{051196F0-6E44-4B96-A412-DD162EC09C7E}" type="parTrans" cxnId="{329D7370-8FEA-4389-A733-84ABB39DA055}">
      <dgm:prSet/>
      <dgm:spPr/>
      <dgm:t>
        <a:bodyPr/>
        <a:lstStyle/>
        <a:p>
          <a:endParaRPr lang="en-US"/>
        </a:p>
      </dgm:t>
    </dgm:pt>
    <dgm:pt modelId="{E3504149-2583-4CD3-AFE9-5393CB84BCC6}" type="sibTrans" cxnId="{329D7370-8FEA-4389-A733-84ABB39DA055}">
      <dgm:prSet/>
      <dgm:spPr/>
      <dgm:t>
        <a:bodyPr/>
        <a:lstStyle/>
        <a:p>
          <a:endParaRPr lang="en-US"/>
        </a:p>
      </dgm:t>
    </dgm:pt>
    <dgm:pt modelId="{BFB9838B-9385-4F11-AC70-02084F52DA0E}">
      <dgm:prSet/>
      <dgm:spPr/>
      <dgm:t>
        <a:bodyPr/>
        <a:lstStyle/>
        <a:p>
          <a:r>
            <a:rPr lang="da-DK"/>
            <a:t>Faglige og personlige kompetencer</a:t>
          </a:r>
          <a:endParaRPr lang="en-US"/>
        </a:p>
      </dgm:t>
    </dgm:pt>
    <dgm:pt modelId="{8FA615EF-C7C3-431D-9B18-00C314DEF042}" type="parTrans" cxnId="{2B4F6EFD-0375-4E75-9EF6-AFD6A9D6D096}">
      <dgm:prSet/>
      <dgm:spPr/>
      <dgm:t>
        <a:bodyPr/>
        <a:lstStyle/>
        <a:p>
          <a:endParaRPr lang="en-US"/>
        </a:p>
      </dgm:t>
    </dgm:pt>
    <dgm:pt modelId="{D944D66B-1A9F-42A7-B676-AE50D744AFFB}" type="sibTrans" cxnId="{2B4F6EFD-0375-4E75-9EF6-AFD6A9D6D096}">
      <dgm:prSet/>
      <dgm:spPr/>
      <dgm:t>
        <a:bodyPr/>
        <a:lstStyle/>
        <a:p>
          <a:endParaRPr lang="en-US"/>
        </a:p>
      </dgm:t>
    </dgm:pt>
    <dgm:pt modelId="{AA04E0E3-623D-4E5F-B70E-49A9CC350E8F}">
      <dgm:prSet/>
      <dgm:spPr/>
      <dgm:t>
        <a:bodyPr/>
        <a:lstStyle/>
        <a:p>
          <a:r>
            <a:rPr lang="da-DK"/>
            <a:t>Find nøgleordene</a:t>
          </a:r>
          <a:endParaRPr lang="en-US"/>
        </a:p>
      </dgm:t>
    </dgm:pt>
    <dgm:pt modelId="{6E4F3035-796C-4272-B208-26F0A676E4D7}" type="parTrans" cxnId="{063CE105-7B51-40A2-B947-F9F9281549A8}">
      <dgm:prSet/>
      <dgm:spPr/>
      <dgm:t>
        <a:bodyPr/>
        <a:lstStyle/>
        <a:p>
          <a:endParaRPr lang="en-US"/>
        </a:p>
      </dgm:t>
    </dgm:pt>
    <dgm:pt modelId="{762EBECF-7785-496A-B5A2-FF1A21BCB1C2}" type="sibTrans" cxnId="{063CE105-7B51-40A2-B947-F9F9281549A8}">
      <dgm:prSet/>
      <dgm:spPr/>
      <dgm:t>
        <a:bodyPr/>
        <a:lstStyle/>
        <a:p>
          <a:endParaRPr lang="en-US"/>
        </a:p>
      </dgm:t>
    </dgm:pt>
    <dgm:pt modelId="{2DF6B576-7D67-4A09-A6E0-B57F1B06061C}">
      <dgm:prSet/>
      <dgm:spPr/>
      <dgm:t>
        <a:bodyPr/>
        <a:lstStyle/>
        <a:p>
          <a:r>
            <a:rPr lang="da-DK" dirty="0"/>
            <a:t>Du opfordres til at sende dine svar med sikker post via e-Boks:</a:t>
          </a:r>
          <a:endParaRPr lang="en-US" dirty="0"/>
        </a:p>
      </dgm:t>
    </dgm:pt>
    <dgm:pt modelId="{B495AC38-BBC2-445A-8FA3-B5F12B7975D3}" type="parTrans" cxnId="{CF5AA30E-F494-4DE9-A403-54C719DBD5D8}">
      <dgm:prSet/>
      <dgm:spPr/>
      <dgm:t>
        <a:bodyPr/>
        <a:lstStyle/>
        <a:p>
          <a:endParaRPr lang="en-US"/>
        </a:p>
      </dgm:t>
    </dgm:pt>
    <dgm:pt modelId="{F6FF14FD-EEB5-4501-8053-2321C32FF117}" type="sibTrans" cxnId="{CF5AA30E-F494-4DE9-A403-54C719DBD5D8}">
      <dgm:prSet/>
      <dgm:spPr/>
      <dgm:t>
        <a:bodyPr/>
        <a:lstStyle/>
        <a:p>
          <a:endParaRPr lang="en-US"/>
        </a:p>
      </dgm:t>
    </dgm:pt>
    <dgm:pt modelId="{2FC4BB7C-F16A-4906-B678-940E3F496607}">
      <dgm:prSet/>
      <dgm:spPr/>
      <dgm:t>
        <a:bodyPr/>
        <a:lstStyle/>
        <a:p>
          <a:r>
            <a:rPr lang="da-DK" dirty="0"/>
            <a:t>Du finder en vejledning til at sende via e-Boks, der hvor du fandt dette </a:t>
          </a:r>
          <a:r>
            <a:rPr lang="da-DK" dirty="0" err="1"/>
            <a:t>Powerpoint</a:t>
          </a:r>
          <a:r>
            <a:rPr lang="da-DK" dirty="0"/>
            <a:t>.</a:t>
          </a:r>
          <a:endParaRPr lang="en-US" dirty="0"/>
        </a:p>
      </dgm:t>
    </dgm:pt>
    <dgm:pt modelId="{9F54B443-BF6E-4D71-91D7-F96500F57CC4}" type="parTrans" cxnId="{38C3B52C-E179-4AF6-ABA0-5E273F419567}">
      <dgm:prSet/>
      <dgm:spPr/>
      <dgm:t>
        <a:bodyPr/>
        <a:lstStyle/>
        <a:p>
          <a:endParaRPr lang="en-US"/>
        </a:p>
      </dgm:t>
    </dgm:pt>
    <dgm:pt modelId="{8F4BAEFB-B38B-4D18-8D7B-D65AE0F7E0A6}" type="sibTrans" cxnId="{38C3B52C-E179-4AF6-ABA0-5E273F419567}">
      <dgm:prSet/>
      <dgm:spPr/>
      <dgm:t>
        <a:bodyPr/>
        <a:lstStyle/>
        <a:p>
          <a:endParaRPr lang="en-US"/>
        </a:p>
      </dgm:t>
    </dgm:pt>
    <dgm:pt modelId="{3A730703-7D2C-4A93-865D-FA38C37BC387}">
      <dgm:prSet/>
      <dgm:spPr/>
      <dgm:t>
        <a:bodyPr/>
        <a:lstStyle/>
        <a:p>
          <a:r>
            <a:rPr lang="en-US" dirty="0"/>
            <a:t>Din </a:t>
          </a:r>
          <a:r>
            <a:rPr lang="en-US" dirty="0" err="1"/>
            <a:t>egen</a:t>
          </a:r>
          <a:r>
            <a:rPr lang="en-US" dirty="0"/>
            <a:t> </a:t>
          </a:r>
          <a:r>
            <a:rPr lang="en-US" dirty="0" err="1"/>
            <a:t>ansøgning</a:t>
          </a:r>
          <a:endParaRPr lang="en-US" dirty="0"/>
        </a:p>
      </dgm:t>
    </dgm:pt>
    <dgm:pt modelId="{47DA89C4-5CAA-4EF4-AD76-50D8CD3AC81B}" type="parTrans" cxnId="{DE15BF7D-D034-4600-8542-5F36F3E1F0A0}">
      <dgm:prSet/>
      <dgm:spPr/>
      <dgm:t>
        <a:bodyPr/>
        <a:lstStyle/>
        <a:p>
          <a:endParaRPr lang="da-DK"/>
        </a:p>
      </dgm:t>
    </dgm:pt>
    <dgm:pt modelId="{E641785E-5949-487B-8C38-642EC4DB4715}" type="sibTrans" cxnId="{DE15BF7D-D034-4600-8542-5F36F3E1F0A0}">
      <dgm:prSet/>
      <dgm:spPr/>
      <dgm:t>
        <a:bodyPr/>
        <a:lstStyle/>
        <a:p>
          <a:endParaRPr lang="da-DK"/>
        </a:p>
      </dgm:t>
    </dgm:pt>
    <dgm:pt modelId="{44360DBC-C009-4163-8B16-7DE052135AF2}">
      <dgm:prSet/>
      <dgm:spPr/>
      <dgm:t>
        <a:bodyPr/>
        <a:lstStyle/>
        <a:p>
          <a:r>
            <a:rPr lang="en-US" dirty="0"/>
            <a:t>Du </a:t>
          </a:r>
          <a:r>
            <a:rPr lang="en-US" dirty="0" err="1"/>
            <a:t>er</a:t>
          </a:r>
          <a:r>
            <a:rPr lang="en-US" dirty="0"/>
            <a:t> </a:t>
          </a:r>
          <a:r>
            <a:rPr lang="en-US" dirty="0" err="1"/>
            <a:t>velkommen</a:t>
          </a:r>
          <a:r>
            <a:rPr lang="en-US" dirty="0"/>
            <a:t> </a:t>
          </a:r>
          <a:r>
            <a:rPr lang="en-US" dirty="0" err="1"/>
            <a:t>til</a:t>
          </a:r>
          <a:r>
            <a:rPr lang="en-US" dirty="0"/>
            <a:t> </a:t>
          </a:r>
          <a:r>
            <a:rPr lang="en-US" dirty="0" err="1"/>
            <a:t>også</a:t>
          </a:r>
          <a:r>
            <a:rPr lang="en-US" dirty="0"/>
            <a:t> at </a:t>
          </a:r>
          <a:r>
            <a:rPr lang="en-US" dirty="0" err="1"/>
            <a:t>sende</a:t>
          </a:r>
          <a:r>
            <a:rPr lang="en-US" dirty="0"/>
            <a:t> hele </a:t>
          </a:r>
          <a:r>
            <a:rPr lang="en-US" dirty="0" err="1"/>
            <a:t>ansøgninger</a:t>
          </a:r>
          <a:r>
            <a:rPr lang="en-US" dirty="0"/>
            <a:t>, </a:t>
          </a:r>
          <a:r>
            <a:rPr lang="en-US" dirty="0" err="1"/>
            <a:t>hvis</a:t>
          </a:r>
          <a:r>
            <a:rPr lang="en-US" dirty="0"/>
            <a:t> du </a:t>
          </a:r>
          <a:r>
            <a:rPr lang="en-US" dirty="0" err="1"/>
            <a:t>ønsker</a:t>
          </a:r>
          <a:r>
            <a:rPr lang="en-US" dirty="0"/>
            <a:t> </a:t>
          </a:r>
          <a:r>
            <a:rPr lang="en-US" dirty="0" err="1"/>
            <a:t>kommentarer</a:t>
          </a:r>
          <a:r>
            <a:rPr lang="en-US" dirty="0"/>
            <a:t> </a:t>
          </a:r>
          <a:r>
            <a:rPr lang="en-US" dirty="0" err="1"/>
            <a:t>eller</a:t>
          </a:r>
          <a:r>
            <a:rPr lang="en-US" dirty="0"/>
            <a:t> </a:t>
          </a:r>
          <a:r>
            <a:rPr lang="en-US" dirty="0" err="1"/>
            <a:t>hjælp</a:t>
          </a:r>
          <a:r>
            <a:rPr lang="en-US" dirty="0"/>
            <a:t> </a:t>
          </a:r>
          <a:r>
            <a:rPr lang="en-US" dirty="0" err="1"/>
            <a:t>hertil</a:t>
          </a:r>
          <a:endParaRPr lang="en-US" dirty="0"/>
        </a:p>
      </dgm:t>
    </dgm:pt>
    <dgm:pt modelId="{159CB266-BC22-44E1-AC77-4802A27D4507}" type="parTrans" cxnId="{D1E69361-3947-4E48-BE7C-4DBE047D5D69}">
      <dgm:prSet/>
      <dgm:spPr/>
      <dgm:t>
        <a:bodyPr/>
        <a:lstStyle/>
        <a:p>
          <a:endParaRPr lang="da-DK"/>
        </a:p>
      </dgm:t>
    </dgm:pt>
    <dgm:pt modelId="{588E9649-E92A-472E-9996-A7284B7FD94B}" type="sibTrans" cxnId="{D1E69361-3947-4E48-BE7C-4DBE047D5D69}">
      <dgm:prSet/>
      <dgm:spPr/>
      <dgm:t>
        <a:bodyPr/>
        <a:lstStyle/>
        <a:p>
          <a:endParaRPr lang="da-DK"/>
        </a:p>
      </dgm:t>
    </dgm:pt>
    <dgm:pt modelId="{21105A39-6F5A-4548-95BA-0B9E38487723}" type="pres">
      <dgm:prSet presAssocID="{68F8689C-3A5E-4DC3-8CFA-9A9AD053063B}" presName="Name0" presStyleCnt="0">
        <dgm:presLayoutVars>
          <dgm:dir/>
          <dgm:animLvl val="lvl"/>
          <dgm:resizeHandles val="exact"/>
        </dgm:presLayoutVars>
      </dgm:prSet>
      <dgm:spPr/>
    </dgm:pt>
    <dgm:pt modelId="{D0F0F534-EC48-41B5-8AB4-0959BAA849D3}" type="pres">
      <dgm:prSet presAssocID="{9E0EE5C2-86C3-4E8A-B100-240402322AE4}" presName="linNode" presStyleCnt="0"/>
      <dgm:spPr/>
    </dgm:pt>
    <dgm:pt modelId="{277EEBA1-169E-49DC-BE63-CADC6283F677}" type="pres">
      <dgm:prSet presAssocID="{9E0EE5C2-86C3-4E8A-B100-240402322AE4}" presName="parentText" presStyleLbl="node1" presStyleIdx="0" presStyleCnt="3">
        <dgm:presLayoutVars>
          <dgm:chMax val="1"/>
          <dgm:bulletEnabled val="1"/>
        </dgm:presLayoutVars>
      </dgm:prSet>
      <dgm:spPr/>
    </dgm:pt>
    <dgm:pt modelId="{D514AB35-3D8E-4FAE-95FA-9A4CCCF40B2A}" type="pres">
      <dgm:prSet presAssocID="{9E0EE5C2-86C3-4E8A-B100-240402322AE4}" presName="descendantText" presStyleLbl="alignAccFollowNode1" presStyleIdx="0" presStyleCnt="3">
        <dgm:presLayoutVars>
          <dgm:bulletEnabled val="1"/>
        </dgm:presLayoutVars>
      </dgm:prSet>
      <dgm:spPr/>
    </dgm:pt>
    <dgm:pt modelId="{BB34B884-3AFA-437A-B48B-FAD425C3B25A}" type="pres">
      <dgm:prSet presAssocID="{3634547D-F36B-4D29-88C4-4CD3ECFEB88F}" presName="sp" presStyleCnt="0"/>
      <dgm:spPr/>
    </dgm:pt>
    <dgm:pt modelId="{C9247465-72FE-44DF-9362-2A0715459573}" type="pres">
      <dgm:prSet presAssocID="{2DF6B576-7D67-4A09-A6E0-B57F1B06061C}" presName="linNode" presStyleCnt="0"/>
      <dgm:spPr/>
    </dgm:pt>
    <dgm:pt modelId="{38659593-9B1A-48C1-A03D-82FEE2C18323}" type="pres">
      <dgm:prSet presAssocID="{2DF6B576-7D67-4A09-A6E0-B57F1B06061C}" presName="parentText" presStyleLbl="node1" presStyleIdx="1" presStyleCnt="3">
        <dgm:presLayoutVars>
          <dgm:chMax val="1"/>
          <dgm:bulletEnabled val="1"/>
        </dgm:presLayoutVars>
      </dgm:prSet>
      <dgm:spPr/>
    </dgm:pt>
    <dgm:pt modelId="{CB187B24-8697-43AD-ADDD-0C7111A9FEDC}" type="pres">
      <dgm:prSet presAssocID="{2DF6B576-7D67-4A09-A6E0-B57F1B06061C}" presName="descendantText" presStyleLbl="alignAccFollowNode1" presStyleIdx="1" presStyleCnt="3">
        <dgm:presLayoutVars>
          <dgm:bulletEnabled val="1"/>
        </dgm:presLayoutVars>
      </dgm:prSet>
      <dgm:spPr/>
    </dgm:pt>
    <dgm:pt modelId="{D7BBE55F-336F-48B2-A239-4F552D2DCCA3}" type="pres">
      <dgm:prSet presAssocID="{F6FF14FD-EEB5-4501-8053-2321C32FF117}" presName="sp" presStyleCnt="0"/>
      <dgm:spPr/>
    </dgm:pt>
    <dgm:pt modelId="{3A956B07-2BEE-4FA7-BF8E-4B7ED95DC9E1}" type="pres">
      <dgm:prSet presAssocID="{3A730703-7D2C-4A93-865D-FA38C37BC387}" presName="linNode" presStyleCnt="0"/>
      <dgm:spPr/>
    </dgm:pt>
    <dgm:pt modelId="{BFBB6DB6-9E0D-42C0-9AFE-8F3B3EBEF612}" type="pres">
      <dgm:prSet presAssocID="{3A730703-7D2C-4A93-865D-FA38C37BC387}" presName="parentText" presStyleLbl="node1" presStyleIdx="2" presStyleCnt="3">
        <dgm:presLayoutVars>
          <dgm:chMax val="1"/>
          <dgm:bulletEnabled val="1"/>
        </dgm:presLayoutVars>
      </dgm:prSet>
      <dgm:spPr/>
    </dgm:pt>
    <dgm:pt modelId="{1DD80BD9-AFBF-4D74-A5E4-80DAECBA734A}" type="pres">
      <dgm:prSet presAssocID="{3A730703-7D2C-4A93-865D-FA38C37BC387}" presName="descendantText" presStyleLbl="alignAccFollowNode1" presStyleIdx="2" presStyleCnt="3">
        <dgm:presLayoutVars>
          <dgm:bulletEnabled val="1"/>
        </dgm:presLayoutVars>
      </dgm:prSet>
      <dgm:spPr/>
    </dgm:pt>
  </dgm:ptLst>
  <dgm:cxnLst>
    <dgm:cxn modelId="{063CE105-7B51-40A2-B947-F9F9281549A8}" srcId="{9E0EE5C2-86C3-4E8A-B100-240402322AE4}" destId="{AA04E0E3-623D-4E5F-B70E-49A9CC350E8F}" srcOrd="3" destOrd="0" parTransId="{6E4F3035-796C-4272-B208-26F0A676E4D7}" sibTransId="{762EBECF-7785-496A-B5A2-FF1A21BCB1C2}"/>
    <dgm:cxn modelId="{CF5AA30E-F494-4DE9-A403-54C719DBD5D8}" srcId="{68F8689C-3A5E-4DC3-8CFA-9A9AD053063B}" destId="{2DF6B576-7D67-4A09-A6E0-B57F1B06061C}" srcOrd="1" destOrd="0" parTransId="{B495AC38-BBC2-445A-8FA3-B5F12B7975D3}" sibTransId="{F6FF14FD-EEB5-4501-8053-2321C32FF117}"/>
    <dgm:cxn modelId="{7C88E216-0DE9-460A-9D93-365368A4C1C4}" type="presOf" srcId="{9E0EE5C2-86C3-4E8A-B100-240402322AE4}" destId="{277EEBA1-169E-49DC-BE63-CADC6283F677}" srcOrd="0" destOrd="0" presId="urn:microsoft.com/office/officeart/2005/8/layout/vList5"/>
    <dgm:cxn modelId="{C869C922-74FC-4243-B400-399392E8BBDA}" type="presOf" srcId="{BFB9838B-9385-4F11-AC70-02084F52DA0E}" destId="{D514AB35-3D8E-4FAE-95FA-9A4CCCF40B2A}" srcOrd="0" destOrd="2" presId="urn:microsoft.com/office/officeart/2005/8/layout/vList5"/>
    <dgm:cxn modelId="{BDD7D524-E80E-42E8-BD0F-366562EE311D}" type="presOf" srcId="{2FC4BB7C-F16A-4906-B678-940E3F496607}" destId="{CB187B24-8697-43AD-ADDD-0C7111A9FEDC}" srcOrd="0" destOrd="0" presId="urn:microsoft.com/office/officeart/2005/8/layout/vList5"/>
    <dgm:cxn modelId="{38C3B52C-E179-4AF6-ABA0-5E273F419567}" srcId="{2DF6B576-7D67-4A09-A6E0-B57F1B06061C}" destId="{2FC4BB7C-F16A-4906-B678-940E3F496607}" srcOrd="0" destOrd="0" parTransId="{9F54B443-BF6E-4D71-91D7-F96500F57CC4}" sibTransId="{8F4BAEFB-B38B-4D18-8D7B-D65AE0F7E0A6}"/>
    <dgm:cxn modelId="{7762E133-2D6C-4DE6-ACF9-0F0A7E940824}" type="presOf" srcId="{44360DBC-C009-4163-8B16-7DE052135AF2}" destId="{1DD80BD9-AFBF-4D74-A5E4-80DAECBA734A}" srcOrd="0" destOrd="0" presId="urn:microsoft.com/office/officeart/2005/8/layout/vList5"/>
    <dgm:cxn modelId="{7738815C-D1FD-46A2-9A8E-D6430A7785EA}" type="presOf" srcId="{378D140E-D66E-46E6-86AD-E4A2F3682501}" destId="{D514AB35-3D8E-4FAE-95FA-9A4CCCF40B2A}" srcOrd="0" destOrd="1" presId="urn:microsoft.com/office/officeart/2005/8/layout/vList5"/>
    <dgm:cxn modelId="{A6022C5D-0233-46D1-B5A7-845600833CCC}" type="presOf" srcId="{68F8689C-3A5E-4DC3-8CFA-9A9AD053063B}" destId="{21105A39-6F5A-4548-95BA-0B9E38487723}" srcOrd="0" destOrd="0" presId="urn:microsoft.com/office/officeart/2005/8/layout/vList5"/>
    <dgm:cxn modelId="{2C845A5D-98BF-40A1-B8FD-AFE7FDB36DCE}" srcId="{9E0EE5C2-86C3-4E8A-B100-240402322AE4}" destId="{0F8DCC18-3D7E-44C8-BE3C-5C5F8804CF03}" srcOrd="0" destOrd="0" parTransId="{C250C2CC-33E5-4903-BE87-1FB6C4550F2A}" sibTransId="{6991B106-69DD-40CB-926B-F16821E93C0D}"/>
    <dgm:cxn modelId="{D1E69361-3947-4E48-BE7C-4DBE047D5D69}" srcId="{3A730703-7D2C-4A93-865D-FA38C37BC387}" destId="{44360DBC-C009-4163-8B16-7DE052135AF2}" srcOrd="0" destOrd="0" parTransId="{159CB266-BC22-44E1-AC77-4802A27D4507}" sibTransId="{588E9649-E92A-472E-9996-A7284B7FD94B}"/>
    <dgm:cxn modelId="{EC85A66A-D878-4FE9-AB6A-C81DD49EEC5C}" type="presOf" srcId="{2DF6B576-7D67-4A09-A6E0-B57F1B06061C}" destId="{38659593-9B1A-48C1-A03D-82FEE2C18323}" srcOrd="0" destOrd="0" presId="urn:microsoft.com/office/officeart/2005/8/layout/vList5"/>
    <dgm:cxn modelId="{329D7370-8FEA-4389-A733-84ABB39DA055}" srcId="{9E0EE5C2-86C3-4E8A-B100-240402322AE4}" destId="{378D140E-D66E-46E6-86AD-E4A2F3682501}" srcOrd="1" destOrd="0" parTransId="{051196F0-6E44-4B96-A412-DD162EC09C7E}" sibTransId="{E3504149-2583-4CD3-AFE9-5393CB84BCC6}"/>
    <dgm:cxn modelId="{DE15BF7D-D034-4600-8542-5F36F3E1F0A0}" srcId="{68F8689C-3A5E-4DC3-8CFA-9A9AD053063B}" destId="{3A730703-7D2C-4A93-865D-FA38C37BC387}" srcOrd="2" destOrd="0" parTransId="{47DA89C4-5CAA-4EF4-AD76-50D8CD3AC81B}" sibTransId="{E641785E-5949-487B-8C38-642EC4DB4715}"/>
    <dgm:cxn modelId="{04C4EF95-7F2B-41F7-B8A8-75C569940168}" type="presOf" srcId="{3A730703-7D2C-4A93-865D-FA38C37BC387}" destId="{BFBB6DB6-9E0D-42C0-9AFE-8F3B3EBEF612}" srcOrd="0" destOrd="0" presId="urn:microsoft.com/office/officeart/2005/8/layout/vList5"/>
    <dgm:cxn modelId="{5843CA99-80B5-4E45-AB99-6D95B473F2FC}" srcId="{68F8689C-3A5E-4DC3-8CFA-9A9AD053063B}" destId="{9E0EE5C2-86C3-4E8A-B100-240402322AE4}" srcOrd="0" destOrd="0" parTransId="{B866B01F-A0F4-43B8-9B07-9FA2BC5C2F3D}" sibTransId="{3634547D-F36B-4D29-88C4-4CD3ECFEB88F}"/>
    <dgm:cxn modelId="{7354FCAB-BDB1-456A-A778-5753882AD3FA}" type="presOf" srcId="{AA04E0E3-623D-4E5F-B70E-49A9CC350E8F}" destId="{D514AB35-3D8E-4FAE-95FA-9A4CCCF40B2A}" srcOrd="0" destOrd="3" presId="urn:microsoft.com/office/officeart/2005/8/layout/vList5"/>
    <dgm:cxn modelId="{C54B78D3-5A86-44C1-BA56-D6484B527AAF}" type="presOf" srcId="{0F8DCC18-3D7E-44C8-BE3C-5C5F8804CF03}" destId="{D514AB35-3D8E-4FAE-95FA-9A4CCCF40B2A}" srcOrd="0" destOrd="0" presId="urn:microsoft.com/office/officeart/2005/8/layout/vList5"/>
    <dgm:cxn modelId="{2B4F6EFD-0375-4E75-9EF6-AFD6A9D6D096}" srcId="{9E0EE5C2-86C3-4E8A-B100-240402322AE4}" destId="{BFB9838B-9385-4F11-AC70-02084F52DA0E}" srcOrd="2" destOrd="0" parTransId="{8FA615EF-C7C3-431D-9B18-00C314DEF042}" sibTransId="{D944D66B-1A9F-42A7-B676-AE50D744AFFB}"/>
    <dgm:cxn modelId="{EA50E8C3-F370-409F-AD6E-B7477824E2A4}" type="presParOf" srcId="{21105A39-6F5A-4548-95BA-0B9E38487723}" destId="{D0F0F534-EC48-41B5-8AB4-0959BAA849D3}" srcOrd="0" destOrd="0" presId="urn:microsoft.com/office/officeart/2005/8/layout/vList5"/>
    <dgm:cxn modelId="{3CA86C2B-B34C-490C-81DA-A52E9125D5A5}" type="presParOf" srcId="{D0F0F534-EC48-41B5-8AB4-0959BAA849D3}" destId="{277EEBA1-169E-49DC-BE63-CADC6283F677}" srcOrd="0" destOrd="0" presId="urn:microsoft.com/office/officeart/2005/8/layout/vList5"/>
    <dgm:cxn modelId="{BDE1387F-170F-4525-9F0A-21BA6F997D93}" type="presParOf" srcId="{D0F0F534-EC48-41B5-8AB4-0959BAA849D3}" destId="{D514AB35-3D8E-4FAE-95FA-9A4CCCF40B2A}" srcOrd="1" destOrd="0" presId="urn:microsoft.com/office/officeart/2005/8/layout/vList5"/>
    <dgm:cxn modelId="{230BEFC7-B178-4D1F-8AF5-E8E97E978E2C}" type="presParOf" srcId="{21105A39-6F5A-4548-95BA-0B9E38487723}" destId="{BB34B884-3AFA-437A-B48B-FAD425C3B25A}" srcOrd="1" destOrd="0" presId="urn:microsoft.com/office/officeart/2005/8/layout/vList5"/>
    <dgm:cxn modelId="{F1483BE0-0FD8-4435-AE88-2C60C8BD0F0B}" type="presParOf" srcId="{21105A39-6F5A-4548-95BA-0B9E38487723}" destId="{C9247465-72FE-44DF-9362-2A0715459573}" srcOrd="2" destOrd="0" presId="urn:microsoft.com/office/officeart/2005/8/layout/vList5"/>
    <dgm:cxn modelId="{800D94FE-B5B8-4282-AA89-2AE14479D24C}" type="presParOf" srcId="{C9247465-72FE-44DF-9362-2A0715459573}" destId="{38659593-9B1A-48C1-A03D-82FEE2C18323}" srcOrd="0" destOrd="0" presId="urn:microsoft.com/office/officeart/2005/8/layout/vList5"/>
    <dgm:cxn modelId="{D388D65A-6BE9-4AC3-9CF6-30EFCBCB1721}" type="presParOf" srcId="{C9247465-72FE-44DF-9362-2A0715459573}" destId="{CB187B24-8697-43AD-ADDD-0C7111A9FEDC}" srcOrd="1" destOrd="0" presId="urn:microsoft.com/office/officeart/2005/8/layout/vList5"/>
    <dgm:cxn modelId="{5B173204-64D0-47AA-9DB6-0C5CCBC6853B}" type="presParOf" srcId="{21105A39-6F5A-4548-95BA-0B9E38487723}" destId="{D7BBE55F-336F-48B2-A239-4F552D2DCCA3}" srcOrd="3" destOrd="0" presId="urn:microsoft.com/office/officeart/2005/8/layout/vList5"/>
    <dgm:cxn modelId="{45B4DE28-292B-4DE4-897B-41CC41CE6EA2}" type="presParOf" srcId="{21105A39-6F5A-4548-95BA-0B9E38487723}" destId="{3A956B07-2BEE-4FA7-BF8E-4B7ED95DC9E1}" srcOrd="4" destOrd="0" presId="urn:microsoft.com/office/officeart/2005/8/layout/vList5"/>
    <dgm:cxn modelId="{1DF7948D-9E69-4990-A4AD-E30DC57134F5}" type="presParOf" srcId="{3A956B07-2BEE-4FA7-BF8E-4B7ED95DC9E1}" destId="{BFBB6DB6-9E0D-42C0-9AFE-8F3B3EBEF612}" srcOrd="0" destOrd="0" presId="urn:microsoft.com/office/officeart/2005/8/layout/vList5"/>
    <dgm:cxn modelId="{B3B22C08-D40F-4F1C-AE92-F7F1F594086F}" type="presParOf" srcId="{3A956B07-2BEE-4FA7-BF8E-4B7ED95DC9E1}" destId="{1DD80BD9-AFBF-4D74-A5E4-80DAECBA734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90485-8E81-47A8-86C0-3AAB561122C0}">
      <dsp:nvSpPr>
        <dsp:cNvPr id="0" name=""/>
        <dsp:cNvSpPr/>
      </dsp:nvSpPr>
      <dsp:spPr>
        <a:xfrm>
          <a:off x="0" y="369873"/>
          <a:ext cx="5821767" cy="10489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1834" tIns="374904" rIns="451834" bIns="128016" numCol="1" spcCol="1270" anchor="t" anchorCtr="0">
          <a:noAutofit/>
        </a:bodyPr>
        <a:lstStyle/>
        <a:p>
          <a:pPr marL="171450" lvl="1" indent="-171450" algn="l" defTabSz="800100">
            <a:lnSpc>
              <a:spcPct val="100000"/>
            </a:lnSpc>
            <a:spcBef>
              <a:spcPct val="0"/>
            </a:spcBef>
            <a:spcAft>
              <a:spcPct val="15000"/>
            </a:spcAft>
            <a:buChar char="•"/>
          </a:pPr>
          <a:r>
            <a:rPr lang="da-DK" sz="1800" kern="1200" dirty="0"/>
            <a:t>”Ansøgning til jobbet som butiksmedarbejder”</a:t>
          </a:r>
          <a:endParaRPr lang="en-US" sz="1800" kern="1200" dirty="0"/>
        </a:p>
      </dsp:txBody>
      <dsp:txXfrm>
        <a:off x="0" y="369873"/>
        <a:ext cx="5821767" cy="1048950"/>
      </dsp:txXfrm>
    </dsp:sp>
    <dsp:sp modelId="{D3C4443B-59EF-49C8-A340-4F43BA4A53EE}">
      <dsp:nvSpPr>
        <dsp:cNvPr id="0" name=""/>
        <dsp:cNvSpPr/>
      </dsp:nvSpPr>
      <dsp:spPr>
        <a:xfrm>
          <a:off x="291088" y="104193"/>
          <a:ext cx="4075236" cy="5313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034" tIns="0" rIns="154034" bIns="0" numCol="1" spcCol="1270" anchor="ctr" anchorCtr="0">
          <a:noAutofit/>
        </a:bodyPr>
        <a:lstStyle/>
        <a:p>
          <a:pPr marL="0" lvl="0" indent="0" algn="l" defTabSz="800100">
            <a:lnSpc>
              <a:spcPct val="90000"/>
            </a:lnSpc>
            <a:spcBef>
              <a:spcPct val="0"/>
            </a:spcBef>
            <a:spcAft>
              <a:spcPct val="35000"/>
            </a:spcAft>
            <a:buNone/>
          </a:pPr>
          <a:r>
            <a:rPr lang="da-DK" sz="1800" b="1" kern="1200"/>
            <a:t>Standard overskrift: </a:t>
          </a:r>
          <a:endParaRPr lang="en-US" sz="1800" kern="1200"/>
        </a:p>
      </dsp:txBody>
      <dsp:txXfrm>
        <a:off x="317027" y="130132"/>
        <a:ext cx="4023358" cy="479482"/>
      </dsp:txXfrm>
    </dsp:sp>
    <dsp:sp modelId="{92E9F7ED-3105-4A79-9405-FDD70D3ECAC4}">
      <dsp:nvSpPr>
        <dsp:cNvPr id="0" name=""/>
        <dsp:cNvSpPr/>
      </dsp:nvSpPr>
      <dsp:spPr>
        <a:xfrm>
          <a:off x="0" y="1781703"/>
          <a:ext cx="5821767" cy="3402000"/>
        </a:xfrm>
        <a:prstGeom prst="rect">
          <a:avLst/>
        </a:prstGeom>
        <a:solidFill>
          <a:schemeClr val="lt1">
            <a:alpha val="90000"/>
            <a:hueOff val="0"/>
            <a:satOff val="0"/>
            <a:lumOff val="0"/>
            <a:alphaOff val="0"/>
          </a:schemeClr>
        </a:solidFill>
        <a:ln w="15875" cap="flat" cmpd="sng" algn="ctr">
          <a:solidFill>
            <a:schemeClr val="accent2">
              <a:hueOff val="2529934"/>
              <a:satOff val="-47862"/>
              <a:lumOff val="-33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1834" tIns="374904" rIns="451834" bIns="128016" numCol="1" spcCol="1270" anchor="t" anchorCtr="0">
          <a:noAutofit/>
        </a:bodyPr>
        <a:lstStyle/>
        <a:p>
          <a:pPr marL="171450" lvl="1" indent="-171450" algn="l" defTabSz="800100">
            <a:lnSpc>
              <a:spcPct val="100000"/>
            </a:lnSpc>
            <a:spcBef>
              <a:spcPct val="0"/>
            </a:spcBef>
            <a:spcAft>
              <a:spcPct val="15000"/>
            </a:spcAft>
            <a:buChar char="•"/>
          </a:pPr>
          <a:r>
            <a:rPr lang="da-DK" sz="1800" kern="1200" dirty="0"/>
            <a:t>”Energisk og pålidelig medarbejder søger spændende job hos Føtex”</a:t>
          </a:r>
          <a:endParaRPr lang="en-US" sz="1800" kern="1200" dirty="0"/>
        </a:p>
        <a:p>
          <a:pPr marL="171450" lvl="1" indent="-171450" algn="l" defTabSz="800100">
            <a:lnSpc>
              <a:spcPct val="100000"/>
            </a:lnSpc>
            <a:spcBef>
              <a:spcPct val="0"/>
            </a:spcBef>
            <a:spcAft>
              <a:spcPct val="15000"/>
            </a:spcAft>
            <a:buChar char="•"/>
          </a:pPr>
          <a:r>
            <a:rPr lang="da-DK" sz="1800" kern="1200" dirty="0"/>
            <a:t>”Talegaverne i orden - Her er jeres næste butiksmedarbejder”</a:t>
          </a:r>
          <a:endParaRPr lang="en-US" sz="1800" kern="1200" dirty="0"/>
        </a:p>
        <a:p>
          <a:pPr marL="171450" lvl="1" indent="-171450" algn="l" defTabSz="800100">
            <a:lnSpc>
              <a:spcPct val="100000"/>
            </a:lnSpc>
            <a:spcBef>
              <a:spcPct val="0"/>
            </a:spcBef>
            <a:spcAft>
              <a:spcPct val="15000"/>
            </a:spcAft>
            <a:buChar char="•"/>
          </a:pPr>
          <a:r>
            <a:rPr lang="da-DK" sz="1800" kern="1200" dirty="0"/>
            <a:t>”Fleksibel, humoristisk og omsorgsfuld vikar”</a:t>
          </a:r>
          <a:endParaRPr lang="en-US" sz="1800" kern="1200" dirty="0"/>
        </a:p>
        <a:p>
          <a:pPr marL="171450" lvl="1" indent="-171450" algn="l" defTabSz="800100">
            <a:lnSpc>
              <a:spcPct val="100000"/>
            </a:lnSpc>
            <a:spcBef>
              <a:spcPct val="0"/>
            </a:spcBef>
            <a:spcAft>
              <a:spcPct val="15000"/>
            </a:spcAft>
            <a:buChar char="•"/>
          </a:pPr>
          <a:r>
            <a:rPr lang="da-DK" sz="1800" kern="1200" dirty="0"/>
            <a:t>”Jeg vil være med hvor tingene sker – derfor denne ansøgning til jer!”</a:t>
          </a:r>
          <a:endParaRPr lang="en-US" sz="1800" kern="1200" dirty="0"/>
        </a:p>
        <a:p>
          <a:pPr marL="171450" lvl="1" indent="-171450" algn="l" defTabSz="800100">
            <a:lnSpc>
              <a:spcPct val="100000"/>
            </a:lnSpc>
            <a:spcBef>
              <a:spcPct val="0"/>
            </a:spcBef>
            <a:spcAft>
              <a:spcPct val="15000"/>
            </a:spcAft>
            <a:buChar char="•"/>
          </a:pPr>
          <a:r>
            <a:rPr lang="da-DK" sz="1800" kern="1200" dirty="0"/>
            <a:t>”Veloplagt, stabil og pligtopfyldende medarbejder søger nye udfordringer”</a:t>
          </a:r>
          <a:endParaRPr lang="en-US" sz="1800" kern="1200" dirty="0"/>
        </a:p>
      </dsp:txBody>
      <dsp:txXfrm>
        <a:off x="0" y="1781703"/>
        <a:ext cx="5821767" cy="3402000"/>
      </dsp:txXfrm>
    </dsp:sp>
    <dsp:sp modelId="{7688569A-BD58-4A98-B7EF-F4957E229354}">
      <dsp:nvSpPr>
        <dsp:cNvPr id="0" name=""/>
        <dsp:cNvSpPr/>
      </dsp:nvSpPr>
      <dsp:spPr>
        <a:xfrm>
          <a:off x="291088" y="1516023"/>
          <a:ext cx="4075236" cy="531360"/>
        </a:xfrm>
        <a:prstGeom prst="roundRect">
          <a:avLst/>
        </a:prstGeom>
        <a:solidFill>
          <a:schemeClr val="accent2">
            <a:hueOff val="2529934"/>
            <a:satOff val="-47862"/>
            <a:lumOff val="-33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034" tIns="0" rIns="154034" bIns="0" numCol="1" spcCol="1270" anchor="ctr" anchorCtr="0">
          <a:noAutofit/>
        </a:bodyPr>
        <a:lstStyle/>
        <a:p>
          <a:pPr marL="0" lvl="0" indent="0" algn="l" defTabSz="800100">
            <a:lnSpc>
              <a:spcPct val="90000"/>
            </a:lnSpc>
            <a:spcBef>
              <a:spcPct val="0"/>
            </a:spcBef>
            <a:spcAft>
              <a:spcPct val="35000"/>
            </a:spcAft>
            <a:buNone/>
          </a:pPr>
          <a:r>
            <a:rPr lang="da-DK" sz="1800" b="1" kern="1200"/>
            <a:t>En overskrift der fanger:</a:t>
          </a:r>
          <a:endParaRPr lang="en-US" sz="1800" kern="1200"/>
        </a:p>
      </dsp:txBody>
      <dsp:txXfrm>
        <a:off x="317027" y="1541962"/>
        <a:ext cx="4023358"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AD38C-C7AD-46B5-9C5D-A52E2E83BC6C}">
      <dsp:nvSpPr>
        <dsp:cNvPr id="0" name=""/>
        <dsp:cNvSpPr/>
      </dsp:nvSpPr>
      <dsp:spPr>
        <a:xfrm>
          <a:off x="1291" y="409744"/>
          <a:ext cx="4531703" cy="28776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7A70A0F-D2A9-49E4-AC96-B95C712C58D6}">
      <dsp:nvSpPr>
        <dsp:cNvPr id="0" name=""/>
        <dsp:cNvSpPr/>
      </dsp:nvSpPr>
      <dsp:spPr>
        <a:xfrm>
          <a:off x="504813" y="888091"/>
          <a:ext cx="4531703" cy="28776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a-DK" sz="3000" kern="1200" dirty="0"/>
            <a:t>”Jeg håber, at i vil se mig til en personlig samtale, da jeg er sikker på, at jeg er det rette match til denne spændende stilling. ”</a:t>
          </a:r>
          <a:endParaRPr lang="en-US" sz="3000" kern="1200" dirty="0"/>
        </a:p>
      </dsp:txBody>
      <dsp:txXfrm>
        <a:off x="589096" y="972374"/>
        <a:ext cx="4363137" cy="2709065"/>
      </dsp:txXfrm>
    </dsp:sp>
    <dsp:sp modelId="{7A7CD250-3B73-421C-A07D-B695DE813318}">
      <dsp:nvSpPr>
        <dsp:cNvPr id="0" name=""/>
        <dsp:cNvSpPr/>
      </dsp:nvSpPr>
      <dsp:spPr>
        <a:xfrm>
          <a:off x="5540040" y="409744"/>
          <a:ext cx="4531703" cy="28776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60A266-DC1B-4BF9-ACA1-F811320783DD}">
      <dsp:nvSpPr>
        <dsp:cNvPr id="0" name=""/>
        <dsp:cNvSpPr/>
      </dsp:nvSpPr>
      <dsp:spPr>
        <a:xfrm>
          <a:off x="6043562" y="888091"/>
          <a:ext cx="4531703" cy="28776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a-DK" sz="3000" kern="1200"/>
            <a:t>”Jeg stiller gerne op til personlig samtale, så jeg kan fortæller jer endnu mere om mig, og om hvorfor i skal ansætte netop mig.”</a:t>
          </a:r>
          <a:endParaRPr lang="en-US" sz="3000" kern="1200"/>
        </a:p>
      </dsp:txBody>
      <dsp:txXfrm>
        <a:off x="6127845" y="972374"/>
        <a:ext cx="4363137" cy="2709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4AB35-3D8E-4FAE-95FA-9A4CCCF40B2A}">
      <dsp:nvSpPr>
        <dsp:cNvPr id="0" name=""/>
        <dsp:cNvSpPr/>
      </dsp:nvSpPr>
      <dsp:spPr>
        <a:xfrm rot="5400000">
          <a:off x="6653815" y="-2709654"/>
          <a:ext cx="1076487" cy="6768997"/>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a-DK" sz="1500" kern="1200"/>
            <a:t>Lav din egen overskrift der fanger</a:t>
          </a:r>
          <a:endParaRPr lang="en-US" sz="1500" kern="1200"/>
        </a:p>
        <a:p>
          <a:pPr marL="114300" lvl="1" indent="-114300" algn="l" defTabSz="666750">
            <a:lnSpc>
              <a:spcPct val="90000"/>
            </a:lnSpc>
            <a:spcBef>
              <a:spcPct val="0"/>
            </a:spcBef>
            <a:spcAft>
              <a:spcPct val="15000"/>
            </a:spcAft>
            <a:buChar char="•"/>
          </a:pPr>
          <a:r>
            <a:rPr lang="da-DK" sz="1500" kern="1200"/>
            <a:t>Motivation for jobbet</a:t>
          </a:r>
          <a:endParaRPr lang="en-US" sz="1500" kern="1200"/>
        </a:p>
        <a:p>
          <a:pPr marL="114300" lvl="1" indent="-114300" algn="l" defTabSz="666750">
            <a:lnSpc>
              <a:spcPct val="90000"/>
            </a:lnSpc>
            <a:spcBef>
              <a:spcPct val="0"/>
            </a:spcBef>
            <a:spcAft>
              <a:spcPct val="15000"/>
            </a:spcAft>
            <a:buChar char="•"/>
          </a:pPr>
          <a:r>
            <a:rPr lang="da-DK" sz="1500" kern="1200"/>
            <a:t>Faglige og personlige kompetencer</a:t>
          </a:r>
          <a:endParaRPr lang="en-US" sz="1500" kern="1200"/>
        </a:p>
        <a:p>
          <a:pPr marL="114300" lvl="1" indent="-114300" algn="l" defTabSz="666750">
            <a:lnSpc>
              <a:spcPct val="90000"/>
            </a:lnSpc>
            <a:spcBef>
              <a:spcPct val="0"/>
            </a:spcBef>
            <a:spcAft>
              <a:spcPct val="15000"/>
            </a:spcAft>
            <a:buChar char="•"/>
          </a:pPr>
          <a:r>
            <a:rPr lang="da-DK" sz="1500" kern="1200"/>
            <a:t>Find nøgleordene</a:t>
          </a:r>
          <a:endParaRPr lang="en-US" sz="1500" kern="1200"/>
        </a:p>
      </dsp:txBody>
      <dsp:txXfrm rot="-5400000">
        <a:off x="3807560" y="189151"/>
        <a:ext cx="6716447" cy="971387"/>
      </dsp:txXfrm>
    </dsp:sp>
    <dsp:sp modelId="{277EEBA1-169E-49DC-BE63-CADC6283F677}">
      <dsp:nvSpPr>
        <dsp:cNvPr id="0" name=""/>
        <dsp:cNvSpPr/>
      </dsp:nvSpPr>
      <dsp:spPr>
        <a:xfrm>
          <a:off x="0" y="2038"/>
          <a:ext cx="3807560" cy="13456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b="1" kern="1200" dirty="0"/>
            <a:t>Udfør følgende opgaver:</a:t>
          </a:r>
          <a:endParaRPr lang="en-US" sz="2600" kern="1200" dirty="0"/>
        </a:p>
      </dsp:txBody>
      <dsp:txXfrm>
        <a:off x="65687" y="67725"/>
        <a:ext cx="3676186" cy="1214235"/>
      </dsp:txXfrm>
    </dsp:sp>
    <dsp:sp modelId="{CB187B24-8697-43AD-ADDD-0C7111A9FEDC}">
      <dsp:nvSpPr>
        <dsp:cNvPr id="0" name=""/>
        <dsp:cNvSpPr/>
      </dsp:nvSpPr>
      <dsp:spPr>
        <a:xfrm rot="5400000">
          <a:off x="6653815" y="-1296764"/>
          <a:ext cx="1076487" cy="6768997"/>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a-DK" sz="1500" kern="1200" dirty="0"/>
            <a:t>Du finder en vejledning til at sende via e-Boks, der hvor du fandt dette </a:t>
          </a:r>
          <a:r>
            <a:rPr lang="da-DK" sz="1500" kern="1200" dirty="0" err="1"/>
            <a:t>Powerpoint</a:t>
          </a:r>
          <a:r>
            <a:rPr lang="da-DK" sz="1500" kern="1200" dirty="0"/>
            <a:t>.</a:t>
          </a:r>
          <a:endParaRPr lang="en-US" sz="1500" kern="1200" dirty="0"/>
        </a:p>
      </dsp:txBody>
      <dsp:txXfrm rot="-5400000">
        <a:off x="3807560" y="1602041"/>
        <a:ext cx="6716447" cy="971387"/>
      </dsp:txXfrm>
    </dsp:sp>
    <dsp:sp modelId="{38659593-9B1A-48C1-A03D-82FEE2C18323}">
      <dsp:nvSpPr>
        <dsp:cNvPr id="0" name=""/>
        <dsp:cNvSpPr/>
      </dsp:nvSpPr>
      <dsp:spPr>
        <a:xfrm>
          <a:off x="0" y="1414929"/>
          <a:ext cx="3807560" cy="13456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Du opfordres til at sende dine svar med sikker post via e-Boks:</a:t>
          </a:r>
          <a:endParaRPr lang="en-US" sz="2600" kern="1200" dirty="0"/>
        </a:p>
      </dsp:txBody>
      <dsp:txXfrm>
        <a:off x="65687" y="1480616"/>
        <a:ext cx="3676186" cy="1214235"/>
      </dsp:txXfrm>
    </dsp:sp>
    <dsp:sp modelId="{1DD80BD9-AFBF-4D74-A5E4-80DAECBA734A}">
      <dsp:nvSpPr>
        <dsp:cNvPr id="0" name=""/>
        <dsp:cNvSpPr/>
      </dsp:nvSpPr>
      <dsp:spPr>
        <a:xfrm rot="5400000">
          <a:off x="6653815" y="116125"/>
          <a:ext cx="1076487" cy="6768997"/>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Du </a:t>
          </a:r>
          <a:r>
            <a:rPr lang="en-US" sz="1500" kern="1200" dirty="0" err="1"/>
            <a:t>er</a:t>
          </a:r>
          <a:r>
            <a:rPr lang="en-US" sz="1500" kern="1200" dirty="0"/>
            <a:t> </a:t>
          </a:r>
          <a:r>
            <a:rPr lang="en-US" sz="1500" kern="1200" dirty="0" err="1"/>
            <a:t>velkommen</a:t>
          </a:r>
          <a:r>
            <a:rPr lang="en-US" sz="1500" kern="1200" dirty="0"/>
            <a:t> </a:t>
          </a:r>
          <a:r>
            <a:rPr lang="en-US" sz="1500" kern="1200" dirty="0" err="1"/>
            <a:t>til</a:t>
          </a:r>
          <a:r>
            <a:rPr lang="en-US" sz="1500" kern="1200" dirty="0"/>
            <a:t> </a:t>
          </a:r>
          <a:r>
            <a:rPr lang="en-US" sz="1500" kern="1200" dirty="0" err="1"/>
            <a:t>også</a:t>
          </a:r>
          <a:r>
            <a:rPr lang="en-US" sz="1500" kern="1200" dirty="0"/>
            <a:t> at </a:t>
          </a:r>
          <a:r>
            <a:rPr lang="en-US" sz="1500" kern="1200" dirty="0" err="1"/>
            <a:t>sende</a:t>
          </a:r>
          <a:r>
            <a:rPr lang="en-US" sz="1500" kern="1200" dirty="0"/>
            <a:t> hele </a:t>
          </a:r>
          <a:r>
            <a:rPr lang="en-US" sz="1500" kern="1200" dirty="0" err="1"/>
            <a:t>ansøgninger</a:t>
          </a:r>
          <a:r>
            <a:rPr lang="en-US" sz="1500" kern="1200" dirty="0"/>
            <a:t>, </a:t>
          </a:r>
          <a:r>
            <a:rPr lang="en-US" sz="1500" kern="1200" dirty="0" err="1"/>
            <a:t>hvis</a:t>
          </a:r>
          <a:r>
            <a:rPr lang="en-US" sz="1500" kern="1200" dirty="0"/>
            <a:t> du </a:t>
          </a:r>
          <a:r>
            <a:rPr lang="en-US" sz="1500" kern="1200" dirty="0" err="1"/>
            <a:t>ønsker</a:t>
          </a:r>
          <a:r>
            <a:rPr lang="en-US" sz="1500" kern="1200" dirty="0"/>
            <a:t> </a:t>
          </a:r>
          <a:r>
            <a:rPr lang="en-US" sz="1500" kern="1200" dirty="0" err="1"/>
            <a:t>kommentarer</a:t>
          </a:r>
          <a:r>
            <a:rPr lang="en-US" sz="1500" kern="1200" dirty="0"/>
            <a:t> </a:t>
          </a:r>
          <a:r>
            <a:rPr lang="en-US" sz="1500" kern="1200" dirty="0" err="1"/>
            <a:t>eller</a:t>
          </a:r>
          <a:r>
            <a:rPr lang="en-US" sz="1500" kern="1200" dirty="0"/>
            <a:t> </a:t>
          </a:r>
          <a:r>
            <a:rPr lang="en-US" sz="1500" kern="1200" dirty="0" err="1"/>
            <a:t>hjælp</a:t>
          </a:r>
          <a:r>
            <a:rPr lang="en-US" sz="1500" kern="1200" dirty="0"/>
            <a:t> </a:t>
          </a:r>
          <a:r>
            <a:rPr lang="en-US" sz="1500" kern="1200" dirty="0" err="1"/>
            <a:t>hertil</a:t>
          </a:r>
          <a:endParaRPr lang="en-US" sz="1500" kern="1200" dirty="0"/>
        </a:p>
      </dsp:txBody>
      <dsp:txXfrm rot="-5400000">
        <a:off x="3807560" y="3014930"/>
        <a:ext cx="6716447" cy="971387"/>
      </dsp:txXfrm>
    </dsp:sp>
    <dsp:sp modelId="{BFBB6DB6-9E0D-42C0-9AFE-8F3B3EBEF612}">
      <dsp:nvSpPr>
        <dsp:cNvPr id="0" name=""/>
        <dsp:cNvSpPr/>
      </dsp:nvSpPr>
      <dsp:spPr>
        <a:xfrm>
          <a:off x="0" y="2827819"/>
          <a:ext cx="3807560" cy="13456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Din </a:t>
          </a:r>
          <a:r>
            <a:rPr lang="en-US" sz="2600" kern="1200" dirty="0" err="1"/>
            <a:t>egen</a:t>
          </a:r>
          <a:r>
            <a:rPr lang="en-US" sz="2600" kern="1200" dirty="0"/>
            <a:t> </a:t>
          </a:r>
          <a:r>
            <a:rPr lang="en-US" sz="2600" kern="1200" dirty="0" err="1"/>
            <a:t>ansøgning</a:t>
          </a:r>
          <a:endParaRPr lang="en-US" sz="2600" kern="1200" dirty="0"/>
        </a:p>
      </dsp:txBody>
      <dsp:txXfrm>
        <a:off x="65687" y="2893506"/>
        <a:ext cx="3676186" cy="1214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4/29/2020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4/29/2020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da-DK"/>
              <a:t>Klik for at redigere titeltypografien i masteren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4/29/2020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da-DK"/>
              <a:t>Klik for at redigere titeltypografien i masteren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4/29/2020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5125305" y="1488985"/>
            <a:ext cx="6264350" cy="169685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118447" y="4351687"/>
            <a:ext cx="6265588" cy="170406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4/29/2020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4/29/2020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da-DK"/>
              <a:t>Klik for at redigere titeltypografien i masteren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4/29/2020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4/29/2020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hyperlink" Target="http://www.gtilp.dk/inspirationsvideoer/afspil-video.aspx?id=1338"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hyperlink" Target="https://www.youtube.com/watch?v=_d15jP9owyg"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5.jpg"/><Relationship Id="rId5" Type="http://schemas.openxmlformats.org/officeDocument/2006/relationships/image" Target="../media/image24.emf"/><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41">
            <a:extLst>
              <a:ext uri="{FF2B5EF4-FFF2-40B4-BE49-F238E27FC236}">
                <a16:creationId xmlns:a16="http://schemas.microsoft.com/office/drawing/2014/main" id="{8334A2EF-69D9-41C1-9876-91D7FCF7C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43">
            <a:extLst>
              <a:ext uri="{FF2B5EF4-FFF2-40B4-BE49-F238E27FC236}">
                <a16:creationId xmlns:a16="http://schemas.microsoft.com/office/drawing/2014/main" id="{874C0C03-1202-4DC9-BA33-998DDFB3FB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5" name="Freeform 5">
              <a:extLst>
                <a:ext uri="{FF2B5EF4-FFF2-40B4-BE49-F238E27FC236}">
                  <a16:creationId xmlns:a16="http://schemas.microsoft.com/office/drawing/2014/main" id="{60BF984B-F4C1-4BF0-B296-72CAD8814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2E887C16-A8CC-48BD-A34B-69B5D14BE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1194B805-0CE2-4FD6-804E-2771E18BB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96000EBD-113B-4BB5-94F2-B2C961094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9">
              <a:extLst>
                <a:ext uri="{FF2B5EF4-FFF2-40B4-BE49-F238E27FC236}">
                  <a16:creationId xmlns:a16="http://schemas.microsoft.com/office/drawing/2014/main" id="{C2C37892-BF6A-4DDB-BAA9-48B6A051E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a:extLst>
                <a:ext uri="{FF2B5EF4-FFF2-40B4-BE49-F238E27FC236}">
                  <a16:creationId xmlns:a16="http://schemas.microsoft.com/office/drawing/2014/main" id="{B3A53A2B-EB9B-4318-A7F9-E371D211E7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59001F5F-9338-43E1-BB4B-21C681CA20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24781ABE-347F-40E9-9BB2-3E35C8F15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6D8A7767-4D16-4AB7-8277-D66FEC7F7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1B7D649D-9559-4E1D-937A-351948350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45AA5D21-8C7B-4C77-815C-C3A8EA0A5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6">
              <a:extLst>
                <a:ext uri="{FF2B5EF4-FFF2-40B4-BE49-F238E27FC236}">
                  <a16:creationId xmlns:a16="http://schemas.microsoft.com/office/drawing/2014/main" id="{D7A46675-AA96-41DB-B9DB-CAA471A20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7">
              <a:extLst>
                <a:ext uri="{FF2B5EF4-FFF2-40B4-BE49-F238E27FC236}">
                  <a16:creationId xmlns:a16="http://schemas.microsoft.com/office/drawing/2014/main" id="{82090F8A-ECF2-423C-98D0-8EF226220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8">
              <a:extLst>
                <a:ext uri="{FF2B5EF4-FFF2-40B4-BE49-F238E27FC236}">
                  <a16:creationId xmlns:a16="http://schemas.microsoft.com/office/drawing/2014/main" id="{EA5DE46B-A4BE-407F-835A-693D3E979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9">
              <a:extLst>
                <a:ext uri="{FF2B5EF4-FFF2-40B4-BE49-F238E27FC236}">
                  <a16:creationId xmlns:a16="http://schemas.microsoft.com/office/drawing/2014/main" id="{429E4297-5489-465D-A6D7-03BD468E0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0">
              <a:extLst>
                <a:ext uri="{FF2B5EF4-FFF2-40B4-BE49-F238E27FC236}">
                  <a16:creationId xmlns:a16="http://schemas.microsoft.com/office/drawing/2014/main" id="{69A4CFA1-B603-453B-AC53-49E8A8DF7E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1">
              <a:extLst>
                <a:ext uri="{FF2B5EF4-FFF2-40B4-BE49-F238E27FC236}">
                  <a16:creationId xmlns:a16="http://schemas.microsoft.com/office/drawing/2014/main" id="{7A997EDF-8927-490B-AD5F-046317B8B2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2">
              <a:extLst>
                <a:ext uri="{FF2B5EF4-FFF2-40B4-BE49-F238E27FC236}">
                  <a16:creationId xmlns:a16="http://schemas.microsoft.com/office/drawing/2014/main" id="{3C91BE84-B1A4-4592-A942-2C72C86DD8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A0AAA5CD-6E44-429A-91FA-D650BAF9E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5134F1AB-42E2-4188-BFB0-A7AA16F45F3E}"/>
              </a:ext>
            </a:extLst>
          </p:cNvPr>
          <p:cNvSpPr>
            <a:spLocks noGrp="1"/>
          </p:cNvSpPr>
          <p:nvPr>
            <p:ph type="ctrTitle"/>
          </p:nvPr>
        </p:nvSpPr>
        <p:spPr>
          <a:xfrm>
            <a:off x="7550663" y="1455611"/>
            <a:ext cx="3849624" cy="2312521"/>
          </a:xfrm>
        </p:spPr>
        <p:txBody>
          <a:bodyPr>
            <a:normAutofit/>
          </a:bodyPr>
          <a:lstStyle/>
          <a:p>
            <a:pPr algn="l"/>
            <a:r>
              <a:rPr lang="da-DK" sz="4000" b="1" dirty="0">
                <a:solidFill>
                  <a:schemeClr val="tx2"/>
                </a:solidFill>
              </a:rPr>
              <a:t>Tema 3</a:t>
            </a:r>
          </a:p>
        </p:txBody>
      </p:sp>
      <p:sp>
        <p:nvSpPr>
          <p:cNvPr id="3" name="Undertitel 2">
            <a:extLst>
              <a:ext uri="{FF2B5EF4-FFF2-40B4-BE49-F238E27FC236}">
                <a16:creationId xmlns:a16="http://schemas.microsoft.com/office/drawing/2014/main" id="{C377CB09-6A6C-446D-93E4-623680AA780D}"/>
              </a:ext>
            </a:extLst>
          </p:cNvPr>
          <p:cNvSpPr>
            <a:spLocks noGrp="1"/>
          </p:cNvSpPr>
          <p:nvPr>
            <p:ph type="subTitle" idx="1"/>
          </p:nvPr>
        </p:nvSpPr>
        <p:spPr>
          <a:xfrm>
            <a:off x="7550662" y="3815282"/>
            <a:ext cx="3849625" cy="1027982"/>
          </a:xfrm>
        </p:spPr>
        <p:txBody>
          <a:bodyPr>
            <a:normAutofit/>
          </a:bodyPr>
          <a:lstStyle/>
          <a:p>
            <a:pPr algn="l"/>
            <a:r>
              <a:rPr lang="da-DK" sz="1600" dirty="0">
                <a:solidFill>
                  <a:schemeClr val="tx2"/>
                </a:solidFill>
              </a:rPr>
              <a:t>Jobansøgningen</a:t>
            </a:r>
          </a:p>
        </p:txBody>
      </p:sp>
      <p:sp>
        <p:nvSpPr>
          <p:cNvPr id="70" name="Rectangle 64">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F2EB8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EDE59781-01E9-41A5-8725-0E02621282A2}"/>
              </a:ext>
            </a:extLst>
          </p:cNvPr>
          <p:cNvPicPr>
            <a:picLocks noChangeAspect="1"/>
          </p:cNvPicPr>
          <p:nvPr/>
        </p:nvPicPr>
        <p:blipFill rotWithShape="1">
          <a:blip r:embed="rId4"/>
          <a:srcRect l="10626" r="29165"/>
          <a:stretch/>
        </p:blipFill>
        <p:spPr>
          <a:xfrm>
            <a:off x="972115" y="960214"/>
            <a:ext cx="5641848" cy="4919472"/>
          </a:xfrm>
          <a:prstGeom prst="rect">
            <a:avLst/>
          </a:prstGeom>
          <a:ln w="12700">
            <a:noFill/>
          </a:ln>
        </p:spPr>
      </p:pic>
      <p:sp>
        <p:nvSpPr>
          <p:cNvPr id="67"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elkommen">
            <a:hlinkClick r:id="" action="ppaction://media"/>
            <a:extLst>
              <a:ext uri="{FF2B5EF4-FFF2-40B4-BE49-F238E27FC236}">
                <a16:creationId xmlns:a16="http://schemas.microsoft.com/office/drawing/2014/main" id="{20D6AB1D-2D69-49CB-B61C-E4A3B44A6B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2435" y="3484900"/>
            <a:ext cx="487363" cy="487363"/>
          </a:xfrm>
          <a:prstGeom prst="rect">
            <a:avLst/>
          </a:prstGeom>
        </p:spPr>
      </p:pic>
    </p:spTree>
    <p:extLst>
      <p:ext uri="{BB962C8B-B14F-4D97-AF65-F5344CB8AC3E}">
        <p14:creationId xmlns:p14="http://schemas.microsoft.com/office/powerpoint/2010/main" val="20469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F74ED-AE8C-4696-BBED-3D538A57B920}"/>
              </a:ext>
            </a:extLst>
          </p:cNvPr>
          <p:cNvSpPr>
            <a:spLocks noGrp="1"/>
          </p:cNvSpPr>
          <p:nvPr>
            <p:ph type="title"/>
          </p:nvPr>
        </p:nvSpPr>
        <p:spPr/>
        <p:txBody>
          <a:bodyPr/>
          <a:lstStyle/>
          <a:p>
            <a:r>
              <a:rPr lang="da-DK" dirty="0"/>
              <a:t>Indledning - Eksempel</a:t>
            </a:r>
          </a:p>
        </p:txBody>
      </p:sp>
      <p:sp>
        <p:nvSpPr>
          <p:cNvPr id="3" name="Pladsholder til indhold 2">
            <a:extLst>
              <a:ext uri="{FF2B5EF4-FFF2-40B4-BE49-F238E27FC236}">
                <a16:creationId xmlns:a16="http://schemas.microsoft.com/office/drawing/2014/main" id="{A83444B4-55ED-4946-BCA6-1DC3B53D2DAC}"/>
              </a:ext>
            </a:extLst>
          </p:cNvPr>
          <p:cNvSpPr>
            <a:spLocks noGrp="1"/>
          </p:cNvSpPr>
          <p:nvPr>
            <p:ph idx="1"/>
          </p:nvPr>
        </p:nvSpPr>
        <p:spPr/>
        <p:txBody>
          <a:bodyPr/>
          <a:lstStyle/>
          <a:p>
            <a:pPr>
              <a:lnSpc>
                <a:spcPct val="110000"/>
              </a:lnSpc>
            </a:pPr>
            <a:r>
              <a:rPr lang="da-DK" dirty="0"/>
              <a:t>”Jeg vil være et godt valg som jeres fremtidige butiksmedarbejder, fordi jeg matcher den profil på en prik, som i opstiller i jeres stillingsopslag”</a:t>
            </a:r>
          </a:p>
          <a:p>
            <a:pPr>
              <a:lnSpc>
                <a:spcPct val="110000"/>
              </a:lnSpc>
            </a:pPr>
            <a:r>
              <a:rPr lang="da-DK" dirty="0"/>
              <a:t>”Jeg sender jer hermed en ansøgning til jobbet som servicemedarbejder i Fårup sommerland, da jeg har et brændende ønske om, at blive en del af jeres fantastiske team. Jeg drømmer om, at give gæsterne i sommerlandet den bedste oplevelse”</a:t>
            </a:r>
          </a:p>
          <a:p>
            <a:pPr>
              <a:lnSpc>
                <a:spcPct val="110000"/>
              </a:lnSpc>
            </a:pPr>
            <a:r>
              <a:rPr lang="da-DK" dirty="0"/>
              <a:t>”Jensens Bøfhus, er for mig, en spændende virksomhed, og jeg vil gerne medvirke til, at sikre, at Jensens Bøfhus også i fremtiden ligger i top i forhold til service og gode madoplevelser” </a:t>
            </a:r>
          </a:p>
        </p:txBody>
      </p:sp>
      <p:pic>
        <p:nvPicPr>
          <p:cNvPr id="4" name="Billede 3" descr="Et billede, der indeholder kulør, bord&#10;&#10;Automatisk genereret beskrivelse">
            <a:extLst>
              <a:ext uri="{FF2B5EF4-FFF2-40B4-BE49-F238E27FC236}">
                <a16:creationId xmlns:a16="http://schemas.microsoft.com/office/drawing/2014/main" id="{5343802F-DCB8-455F-B291-B28D6AB8AEFF}"/>
              </a:ext>
            </a:extLst>
          </p:cNvPr>
          <p:cNvPicPr>
            <a:picLocks noChangeAspect="1"/>
          </p:cNvPicPr>
          <p:nvPr/>
        </p:nvPicPr>
        <p:blipFill>
          <a:blip r:embed="rId4"/>
          <a:stretch>
            <a:fillRect/>
          </a:stretch>
        </p:blipFill>
        <p:spPr>
          <a:xfrm>
            <a:off x="2830278" y="4236719"/>
            <a:ext cx="2288169" cy="2288169"/>
          </a:xfrm>
          <a:prstGeom prst="rect">
            <a:avLst/>
          </a:prstGeom>
        </p:spPr>
      </p:pic>
      <p:pic>
        <p:nvPicPr>
          <p:cNvPr id="5" name="eks, indledning">
            <a:hlinkClick r:id="" action="ppaction://media"/>
            <a:extLst>
              <a:ext uri="{FF2B5EF4-FFF2-40B4-BE49-F238E27FC236}">
                <a16:creationId xmlns:a16="http://schemas.microsoft.com/office/drawing/2014/main" id="{A0CBA81A-D609-45AA-A601-E5CBB9462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4438" y="2377599"/>
            <a:ext cx="487363" cy="487363"/>
          </a:xfrm>
          <a:prstGeom prst="rect">
            <a:avLst/>
          </a:prstGeom>
        </p:spPr>
      </p:pic>
    </p:spTree>
    <p:extLst>
      <p:ext uri="{BB962C8B-B14F-4D97-AF65-F5344CB8AC3E}">
        <p14:creationId xmlns:p14="http://schemas.microsoft.com/office/powerpoint/2010/main" val="12275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ED3DB-C7E6-4FEC-A615-7C07D362B318}"/>
              </a:ext>
            </a:extLst>
          </p:cNvPr>
          <p:cNvSpPr>
            <a:spLocks noGrp="1"/>
          </p:cNvSpPr>
          <p:nvPr>
            <p:ph type="title"/>
          </p:nvPr>
        </p:nvSpPr>
        <p:spPr>
          <a:xfrm>
            <a:off x="888631" y="2349925"/>
            <a:ext cx="3498979" cy="2211915"/>
          </a:xfrm>
        </p:spPr>
        <p:txBody>
          <a:bodyPr>
            <a:noAutofit/>
          </a:bodyPr>
          <a:lstStyle/>
          <a:p>
            <a:pPr algn="l"/>
            <a:r>
              <a:rPr lang="da-DK" sz="2800" dirty="0"/>
              <a:t>Midte: </a:t>
            </a:r>
            <a:br>
              <a:rPr lang="da-DK" sz="2800" dirty="0"/>
            </a:br>
            <a:r>
              <a:rPr lang="da-DK" sz="2800" dirty="0"/>
              <a:t>Motivation for jobbet</a:t>
            </a:r>
            <a:br>
              <a:rPr lang="da-DK" sz="2800" dirty="0"/>
            </a:br>
            <a:br>
              <a:rPr lang="da-DK" sz="2800" dirty="0"/>
            </a:br>
            <a:r>
              <a:rPr lang="da-DK" sz="2800" dirty="0"/>
              <a:t>- Viser din ”lyst” til jobbet</a:t>
            </a:r>
          </a:p>
        </p:txBody>
      </p:sp>
      <p:sp>
        <p:nvSpPr>
          <p:cNvPr id="3" name="Pladsholder til indhold 2">
            <a:extLst>
              <a:ext uri="{FF2B5EF4-FFF2-40B4-BE49-F238E27FC236}">
                <a16:creationId xmlns:a16="http://schemas.microsoft.com/office/drawing/2014/main" id="{95B2416B-D6D1-4C48-B75E-4CA4C680FA4E}"/>
              </a:ext>
            </a:extLst>
          </p:cNvPr>
          <p:cNvSpPr>
            <a:spLocks noGrp="1"/>
          </p:cNvSpPr>
          <p:nvPr>
            <p:ph idx="1"/>
          </p:nvPr>
        </p:nvSpPr>
        <p:spPr/>
        <p:txBody>
          <a:bodyPr>
            <a:normAutofit fontScale="70000" lnSpcReduction="20000"/>
          </a:bodyPr>
          <a:lstStyle/>
          <a:p>
            <a:pPr marL="0" indent="0">
              <a:buNone/>
            </a:pPr>
            <a:r>
              <a:rPr lang="da-DK" sz="2900" b="1" dirty="0"/>
              <a:t>Motivation for jobbet:</a:t>
            </a:r>
          </a:p>
          <a:p>
            <a:r>
              <a:rPr lang="da-DK" sz="3300" dirty="0"/>
              <a:t>”HVORFOR vil jeg gerne have netop dette job?”</a:t>
            </a:r>
          </a:p>
          <a:p>
            <a:r>
              <a:rPr lang="da-DK" sz="3300" dirty="0"/>
              <a:t>”HVORFOR lyder det spændende?”</a:t>
            </a:r>
          </a:p>
          <a:p>
            <a:r>
              <a:rPr lang="da-DK" sz="3300" dirty="0"/>
              <a:t>Er der nogle særlige opgaver fra stillingsopslaget som motiverer dig? Er der noget du brænder for? Og HVORFOR?</a:t>
            </a:r>
          </a:p>
          <a:p>
            <a:pPr lvl="1"/>
            <a:r>
              <a:rPr lang="da-DK" sz="2900" dirty="0"/>
              <a:t>Er det virksomheden? Branchen? Arbejdsopgaverne?</a:t>
            </a:r>
          </a:p>
          <a:p>
            <a:r>
              <a:rPr lang="da-DK" sz="3300" dirty="0"/>
              <a:t>Hvordan kunne du se dig selv som værende en del af denne virksomhed?</a:t>
            </a:r>
          </a:p>
          <a:p>
            <a:pPr lvl="1"/>
            <a:r>
              <a:rPr lang="da-DK" sz="2900" dirty="0"/>
              <a:t>Det er generelt vigtigt at koble din motivation til det konkrete job du søger</a:t>
            </a:r>
          </a:p>
          <a:p>
            <a:endParaRPr lang="da-DK" dirty="0"/>
          </a:p>
        </p:txBody>
      </p:sp>
      <p:pic>
        <p:nvPicPr>
          <p:cNvPr id="4" name="Billede 3">
            <a:extLst>
              <a:ext uri="{FF2B5EF4-FFF2-40B4-BE49-F238E27FC236}">
                <a16:creationId xmlns:a16="http://schemas.microsoft.com/office/drawing/2014/main" id="{F05DD06D-BC04-4841-B815-47C9FD6298D5}"/>
              </a:ext>
            </a:extLst>
          </p:cNvPr>
          <p:cNvPicPr>
            <a:picLocks noChangeAspect="1"/>
          </p:cNvPicPr>
          <p:nvPr/>
        </p:nvPicPr>
        <p:blipFill>
          <a:blip r:embed="rId4"/>
          <a:stretch>
            <a:fillRect/>
          </a:stretch>
        </p:blipFill>
        <p:spPr>
          <a:xfrm>
            <a:off x="1631966" y="223520"/>
            <a:ext cx="2012308" cy="1387183"/>
          </a:xfrm>
          <a:prstGeom prst="rect">
            <a:avLst/>
          </a:prstGeom>
        </p:spPr>
      </p:pic>
      <p:pic>
        <p:nvPicPr>
          <p:cNvPr id="5" name="Motivation">
            <a:hlinkClick r:id="" action="ppaction://media"/>
            <a:extLst>
              <a:ext uri="{FF2B5EF4-FFF2-40B4-BE49-F238E27FC236}">
                <a16:creationId xmlns:a16="http://schemas.microsoft.com/office/drawing/2014/main" id="{B1C2DA7E-840A-4A7C-857B-77C330D29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00592" y="4074477"/>
            <a:ext cx="487363" cy="487363"/>
          </a:xfrm>
          <a:prstGeom prst="rect">
            <a:avLst/>
          </a:prstGeom>
        </p:spPr>
      </p:pic>
    </p:spTree>
    <p:extLst>
      <p:ext uri="{BB962C8B-B14F-4D97-AF65-F5344CB8AC3E}">
        <p14:creationId xmlns:p14="http://schemas.microsoft.com/office/powerpoint/2010/main" val="7761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88E86631-68E0-4B5C-B727-70F9F3721D7A}"/>
              </a:ext>
            </a:extLst>
          </p:cNvPr>
          <p:cNvSpPr>
            <a:spLocks noGrp="1"/>
          </p:cNvSpPr>
          <p:nvPr>
            <p:ph type="title"/>
          </p:nvPr>
        </p:nvSpPr>
        <p:spPr>
          <a:xfrm>
            <a:off x="807720" y="2349925"/>
            <a:ext cx="2441894" cy="2456442"/>
          </a:xfrm>
        </p:spPr>
        <p:txBody>
          <a:bodyPr>
            <a:normAutofit/>
          </a:bodyPr>
          <a:lstStyle/>
          <a:p>
            <a:pPr algn="l"/>
            <a:r>
              <a:rPr lang="da-DK" sz="3200" dirty="0"/>
              <a:t>Eksempel – Motivation for jobbet</a:t>
            </a:r>
          </a:p>
        </p:txBody>
      </p:sp>
      <p:sp>
        <p:nvSpPr>
          <p:cNvPr id="3" name="Pladsholder til indhold 2">
            <a:extLst>
              <a:ext uri="{FF2B5EF4-FFF2-40B4-BE49-F238E27FC236}">
                <a16:creationId xmlns:a16="http://schemas.microsoft.com/office/drawing/2014/main" id="{6BF334E5-0305-4F8F-AD6B-C1A1E7AF61A6}"/>
              </a:ext>
            </a:extLst>
          </p:cNvPr>
          <p:cNvSpPr>
            <a:spLocks noGrp="1"/>
          </p:cNvSpPr>
          <p:nvPr>
            <p:ph idx="1"/>
          </p:nvPr>
        </p:nvSpPr>
        <p:spPr>
          <a:xfrm>
            <a:off x="4846319" y="1111249"/>
            <a:ext cx="6554001" cy="4635503"/>
          </a:xfrm>
        </p:spPr>
        <p:txBody>
          <a:bodyPr>
            <a:normAutofit/>
          </a:bodyPr>
          <a:lstStyle/>
          <a:p>
            <a:pPr>
              <a:lnSpc>
                <a:spcPct val="110000"/>
              </a:lnSpc>
              <a:buClr>
                <a:srgbClr val="FF971E"/>
              </a:buClr>
            </a:pPr>
            <a:r>
              <a:rPr lang="da-DK" sz="1700"/>
              <a:t>”Jeg nyder at yde en god service, og jeg håber, at Elgiganten bliver min nye arbejdsplads, hvor jeg kan udfolde mit talent for kundeservice, men også benytte mig af min brede viden om elektronik, hvilket er noget, som jeg interesserer mig en del for.”</a:t>
            </a:r>
          </a:p>
          <a:p>
            <a:pPr>
              <a:lnSpc>
                <a:spcPct val="110000"/>
              </a:lnSpc>
              <a:buClr>
                <a:srgbClr val="FF971E"/>
              </a:buClr>
            </a:pPr>
            <a:r>
              <a:rPr lang="da-DK" sz="1700"/>
              <a:t>”Jeg er yderst interesseret i et job som rengøringsassistent først og fremmest fordi, at det er noget, jeg er god til, men også fordi, at det giver mig mulighed for et aktivt liv i tæt kontakt med andre mennesker. Dette er noget der driver mig i min hverdag.”</a:t>
            </a:r>
          </a:p>
          <a:p>
            <a:pPr>
              <a:lnSpc>
                <a:spcPct val="110000"/>
              </a:lnSpc>
              <a:buClr>
                <a:srgbClr val="FF971E"/>
              </a:buClr>
            </a:pPr>
            <a:r>
              <a:rPr lang="da-DK" sz="1700"/>
              <a:t>”Det, at have skiftende arbejdstider, er noget som holder mig i gang i min hverdag. Jeg trives ikke, når min hverdag bliver ensformig. Derfor passer det perfekt for mig, at i søger en medarbejder, som både kan arbejde dag, aften og nat.”</a:t>
            </a:r>
          </a:p>
          <a:p>
            <a:pPr>
              <a:lnSpc>
                <a:spcPct val="110000"/>
              </a:lnSpc>
            </a:pPr>
            <a:endParaRPr lang="da-DK" sz="1700"/>
          </a:p>
        </p:txBody>
      </p:sp>
      <p:pic>
        <p:nvPicPr>
          <p:cNvPr id="4" name="Eks, motivation">
            <a:hlinkClick r:id="" action="ppaction://media"/>
            <a:extLst>
              <a:ext uri="{FF2B5EF4-FFF2-40B4-BE49-F238E27FC236}">
                <a16:creationId xmlns:a16="http://schemas.microsoft.com/office/drawing/2014/main" id="{F1C73511-C7FC-4CE3-9AE3-4B10D4994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64535" y="2106243"/>
            <a:ext cx="487363" cy="487363"/>
          </a:xfrm>
          <a:prstGeom prst="rect">
            <a:avLst/>
          </a:prstGeom>
        </p:spPr>
      </p:pic>
    </p:spTree>
    <p:extLst>
      <p:ext uri="{BB962C8B-B14F-4D97-AF65-F5344CB8AC3E}">
        <p14:creationId xmlns:p14="http://schemas.microsoft.com/office/powerpoint/2010/main" val="26957564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998A1-B75B-4E04-A47D-E341B2B8F1A1}"/>
              </a:ext>
            </a:extLst>
          </p:cNvPr>
          <p:cNvSpPr>
            <a:spLocks noGrp="1"/>
          </p:cNvSpPr>
          <p:nvPr>
            <p:ph type="title"/>
          </p:nvPr>
        </p:nvSpPr>
        <p:spPr/>
        <p:txBody>
          <a:bodyPr/>
          <a:lstStyle/>
          <a:p>
            <a:r>
              <a:rPr lang="da-DK" dirty="0"/>
              <a:t>Øvelse:</a:t>
            </a:r>
            <a:br>
              <a:rPr lang="da-DK" dirty="0"/>
            </a:br>
            <a:r>
              <a:rPr lang="da-DK" dirty="0"/>
              <a:t>Motivation for jobbet</a:t>
            </a:r>
          </a:p>
        </p:txBody>
      </p:sp>
      <p:sp>
        <p:nvSpPr>
          <p:cNvPr id="3" name="Pladsholder til indhold 2">
            <a:extLst>
              <a:ext uri="{FF2B5EF4-FFF2-40B4-BE49-F238E27FC236}">
                <a16:creationId xmlns:a16="http://schemas.microsoft.com/office/drawing/2014/main" id="{ED1B0135-AF99-4448-889D-E425B40CE378}"/>
              </a:ext>
            </a:extLst>
          </p:cNvPr>
          <p:cNvSpPr>
            <a:spLocks noGrp="1"/>
          </p:cNvSpPr>
          <p:nvPr>
            <p:ph idx="1"/>
          </p:nvPr>
        </p:nvSpPr>
        <p:spPr/>
        <p:txBody>
          <a:bodyPr/>
          <a:lstStyle/>
          <a:p>
            <a:r>
              <a:rPr lang="da-DK" dirty="0"/>
              <a:t>Hvordan vil du beskrive din motivation for et job?</a:t>
            </a:r>
          </a:p>
          <a:p>
            <a:r>
              <a:rPr lang="da-DK" dirty="0"/>
              <a:t>Forsøg at skrive en kort tekst, som omhandler hvad der motiverer dig i et job</a:t>
            </a:r>
          </a:p>
          <a:p>
            <a:r>
              <a:rPr lang="da-DK" dirty="0"/>
              <a:t>Hvad gør, at du trives, og har det godt i et job og kan stå op hver morgen og tage afsted?</a:t>
            </a:r>
          </a:p>
          <a:p>
            <a:r>
              <a:rPr lang="da-DK" dirty="0"/>
              <a:t>Er det f.eks. Afstand til din arbejdsplads, lønnen, kollegaerne, arbejdstiden, arbejdsopgaverne eller andre ting i hverdagen som er vigtige for dig for at du trives?</a:t>
            </a:r>
          </a:p>
          <a:p>
            <a:r>
              <a:rPr lang="da-DK" dirty="0"/>
              <a:t>Du opfordres til at sende dit svar med sikker post via e-Boks. Du finder en vejledning til at sende via e-Boks, der hvor du fandt dette </a:t>
            </a:r>
            <a:r>
              <a:rPr lang="da-DK" dirty="0" err="1"/>
              <a:t>Powerpoint</a:t>
            </a:r>
            <a:r>
              <a:rPr lang="da-DK" dirty="0"/>
              <a:t>.</a:t>
            </a:r>
          </a:p>
        </p:txBody>
      </p:sp>
      <p:pic>
        <p:nvPicPr>
          <p:cNvPr id="5" name="Billede 4" descr="Et billede, der indeholder tegning&#10;&#10;Automatisk genereret beskrivelse">
            <a:extLst>
              <a:ext uri="{FF2B5EF4-FFF2-40B4-BE49-F238E27FC236}">
                <a16:creationId xmlns:a16="http://schemas.microsoft.com/office/drawing/2014/main" id="{C6510D70-C5B6-443A-8022-D111158821D5}"/>
              </a:ext>
            </a:extLst>
          </p:cNvPr>
          <p:cNvPicPr>
            <a:picLocks noChangeAspect="1"/>
          </p:cNvPicPr>
          <p:nvPr/>
        </p:nvPicPr>
        <p:blipFill>
          <a:blip r:embed="rId4"/>
          <a:stretch>
            <a:fillRect/>
          </a:stretch>
        </p:blipFill>
        <p:spPr>
          <a:xfrm>
            <a:off x="791680" y="396927"/>
            <a:ext cx="3668560" cy="1809970"/>
          </a:xfrm>
          <a:prstGeom prst="rect">
            <a:avLst/>
          </a:prstGeom>
        </p:spPr>
      </p:pic>
      <p:pic>
        <p:nvPicPr>
          <p:cNvPr id="6" name="Øvelse 2">
            <a:hlinkClick r:id="" action="ppaction://media"/>
            <a:extLst>
              <a:ext uri="{FF2B5EF4-FFF2-40B4-BE49-F238E27FC236}">
                <a16:creationId xmlns:a16="http://schemas.microsoft.com/office/drawing/2014/main" id="{6B55E82E-CB73-408C-A1C0-313E43E05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7504" y="4114967"/>
            <a:ext cx="487363" cy="487363"/>
          </a:xfrm>
          <a:prstGeom prst="rect">
            <a:avLst/>
          </a:prstGeom>
        </p:spPr>
      </p:pic>
    </p:spTree>
    <p:extLst>
      <p:ext uri="{BB962C8B-B14F-4D97-AF65-F5344CB8AC3E}">
        <p14:creationId xmlns:p14="http://schemas.microsoft.com/office/powerpoint/2010/main" val="2273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1393EDE-274C-439C-9387-FEF1A6B7F858}"/>
              </a:ext>
            </a:extLst>
          </p:cNvPr>
          <p:cNvSpPr>
            <a:spLocks noGrp="1"/>
          </p:cNvSpPr>
          <p:nvPr>
            <p:ph type="title"/>
          </p:nvPr>
        </p:nvSpPr>
        <p:spPr/>
        <p:txBody>
          <a:bodyPr>
            <a:noAutofit/>
          </a:bodyPr>
          <a:lstStyle/>
          <a:p>
            <a:pPr algn="l"/>
            <a:r>
              <a:rPr lang="da-DK" sz="2800" dirty="0"/>
              <a:t>Midte: </a:t>
            </a:r>
            <a:br>
              <a:rPr lang="da-DK" sz="2800" dirty="0"/>
            </a:br>
            <a:r>
              <a:rPr lang="da-DK" sz="2800" dirty="0"/>
              <a:t>Faglige og personlige kompetencer</a:t>
            </a:r>
            <a:br>
              <a:rPr lang="da-DK" sz="2800" dirty="0"/>
            </a:br>
            <a:br>
              <a:rPr lang="da-DK" sz="2800" dirty="0"/>
            </a:br>
            <a:r>
              <a:rPr lang="da-DK" sz="2800" dirty="0"/>
              <a:t>- Viser at du ”kan” jobbet</a:t>
            </a:r>
          </a:p>
        </p:txBody>
      </p:sp>
      <p:sp>
        <p:nvSpPr>
          <p:cNvPr id="5" name="Pladsholder til indhold 4">
            <a:extLst>
              <a:ext uri="{FF2B5EF4-FFF2-40B4-BE49-F238E27FC236}">
                <a16:creationId xmlns:a16="http://schemas.microsoft.com/office/drawing/2014/main" id="{41C7F82A-BDE9-4970-AC30-9E6701A53DB8}"/>
              </a:ext>
            </a:extLst>
          </p:cNvPr>
          <p:cNvSpPr>
            <a:spLocks noGrp="1"/>
          </p:cNvSpPr>
          <p:nvPr>
            <p:ph sz="half" idx="1"/>
          </p:nvPr>
        </p:nvSpPr>
        <p:spPr>
          <a:xfrm>
            <a:off x="8351758" y="1839507"/>
            <a:ext cx="3108722" cy="3616413"/>
          </a:xfrm>
        </p:spPr>
        <p:txBody>
          <a:bodyPr>
            <a:normAutofit fontScale="47500" lnSpcReduction="20000"/>
          </a:bodyPr>
          <a:lstStyle/>
          <a:p>
            <a:pPr marL="0" indent="0">
              <a:buNone/>
            </a:pPr>
            <a:r>
              <a:rPr lang="da-DK" sz="3400" b="1" dirty="0"/>
              <a:t>Faglige kompetencer:</a:t>
            </a:r>
          </a:p>
          <a:p>
            <a:r>
              <a:rPr lang="da-DK" sz="3400" dirty="0"/>
              <a:t>Kundebetjening</a:t>
            </a:r>
          </a:p>
          <a:p>
            <a:r>
              <a:rPr lang="da-DK" sz="3400" dirty="0"/>
              <a:t>Modtagelse af varer/gods</a:t>
            </a:r>
          </a:p>
          <a:p>
            <a:r>
              <a:rPr lang="da-DK" sz="3400" dirty="0"/>
              <a:t>Kassebetjening</a:t>
            </a:r>
          </a:p>
          <a:p>
            <a:r>
              <a:rPr lang="da-DK" sz="3400" dirty="0"/>
              <a:t>IT</a:t>
            </a:r>
          </a:p>
          <a:p>
            <a:r>
              <a:rPr lang="da-DK" sz="3400" dirty="0"/>
              <a:t>Produktion</a:t>
            </a:r>
          </a:p>
          <a:p>
            <a:r>
              <a:rPr lang="da-DK" sz="3400" dirty="0"/>
              <a:t>Vareopfyldning</a:t>
            </a:r>
          </a:p>
          <a:p>
            <a:r>
              <a:rPr lang="da-DK" sz="3400" dirty="0"/>
              <a:t>Rengøring</a:t>
            </a:r>
          </a:p>
          <a:p>
            <a:r>
              <a:rPr lang="da-DK" sz="3400" dirty="0"/>
              <a:t>Vedligeholde maskiner</a:t>
            </a:r>
          </a:p>
          <a:p>
            <a:pPr lvl="1"/>
            <a:endParaRPr lang="da-DK" dirty="0"/>
          </a:p>
        </p:txBody>
      </p:sp>
      <p:sp>
        <p:nvSpPr>
          <p:cNvPr id="6" name="Pladsholder til indhold 5">
            <a:extLst>
              <a:ext uri="{FF2B5EF4-FFF2-40B4-BE49-F238E27FC236}">
                <a16:creationId xmlns:a16="http://schemas.microsoft.com/office/drawing/2014/main" id="{F0A68BB6-EAE4-4F38-AB50-E166C749C337}"/>
              </a:ext>
            </a:extLst>
          </p:cNvPr>
          <p:cNvSpPr>
            <a:spLocks noGrp="1"/>
          </p:cNvSpPr>
          <p:nvPr>
            <p:ph sz="half" idx="2"/>
          </p:nvPr>
        </p:nvSpPr>
        <p:spPr>
          <a:xfrm>
            <a:off x="5030978" y="1742986"/>
            <a:ext cx="2964942" cy="4210773"/>
          </a:xfrm>
        </p:spPr>
        <p:txBody>
          <a:bodyPr>
            <a:noAutofit/>
          </a:bodyPr>
          <a:lstStyle/>
          <a:p>
            <a:pPr marL="0" indent="0">
              <a:buNone/>
            </a:pPr>
            <a:r>
              <a:rPr lang="da-DK" sz="1600" b="1" dirty="0"/>
              <a:t>Personlige kompetencer:</a:t>
            </a:r>
          </a:p>
          <a:p>
            <a:r>
              <a:rPr lang="da-DK" sz="1600" dirty="0"/>
              <a:t>Fleksibel</a:t>
            </a:r>
          </a:p>
          <a:p>
            <a:r>
              <a:rPr lang="da-DK" sz="1600" dirty="0"/>
              <a:t>Ansvarsbevidst</a:t>
            </a:r>
          </a:p>
          <a:p>
            <a:r>
              <a:rPr lang="da-DK" sz="1600" dirty="0"/>
              <a:t>Serviceminded</a:t>
            </a:r>
          </a:p>
          <a:p>
            <a:r>
              <a:rPr lang="da-DK" sz="1600" dirty="0"/>
              <a:t>Udadvendt</a:t>
            </a:r>
          </a:p>
          <a:p>
            <a:r>
              <a:rPr lang="da-DK" sz="1600" dirty="0"/>
              <a:t>Grundig</a:t>
            </a:r>
          </a:p>
          <a:p>
            <a:r>
              <a:rPr lang="da-DK" sz="1600" dirty="0"/>
              <a:t>Effektiv</a:t>
            </a:r>
          </a:p>
          <a:p>
            <a:r>
              <a:rPr lang="da-DK" sz="1600" dirty="0"/>
              <a:t>Pålidelig</a:t>
            </a:r>
          </a:p>
          <a:p>
            <a:r>
              <a:rPr lang="da-DK" sz="1600" dirty="0"/>
              <a:t>Humørfyldt</a:t>
            </a:r>
          </a:p>
        </p:txBody>
      </p:sp>
      <p:pic>
        <p:nvPicPr>
          <p:cNvPr id="7" name="Billede 6" descr="Et billede, der indeholder bord, mad, træ&#10;&#10;Automatisk genereret beskrivelse">
            <a:extLst>
              <a:ext uri="{FF2B5EF4-FFF2-40B4-BE49-F238E27FC236}">
                <a16:creationId xmlns:a16="http://schemas.microsoft.com/office/drawing/2014/main" id="{08AD1E78-99A2-4DA6-8860-519B3F808018}"/>
              </a:ext>
            </a:extLst>
          </p:cNvPr>
          <p:cNvPicPr>
            <a:picLocks noChangeAspect="1"/>
          </p:cNvPicPr>
          <p:nvPr/>
        </p:nvPicPr>
        <p:blipFill>
          <a:blip r:embed="rId4"/>
          <a:stretch>
            <a:fillRect/>
          </a:stretch>
        </p:blipFill>
        <p:spPr>
          <a:xfrm>
            <a:off x="1780723" y="4623944"/>
            <a:ext cx="2964943" cy="1976628"/>
          </a:xfrm>
          <a:prstGeom prst="rect">
            <a:avLst/>
          </a:prstGeom>
        </p:spPr>
      </p:pic>
      <p:pic>
        <p:nvPicPr>
          <p:cNvPr id="2" name="Kompetencer">
            <a:hlinkClick r:id="" action="ppaction://media"/>
            <a:extLst>
              <a:ext uri="{FF2B5EF4-FFF2-40B4-BE49-F238E27FC236}">
                <a16:creationId xmlns:a16="http://schemas.microsoft.com/office/drawing/2014/main" id="{3A2A86B6-5590-4A48-BF7A-03A1A411F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6703" y="2389065"/>
            <a:ext cx="487363" cy="487363"/>
          </a:xfrm>
          <a:prstGeom prst="rect">
            <a:avLst/>
          </a:prstGeom>
        </p:spPr>
      </p:pic>
    </p:spTree>
    <p:extLst>
      <p:ext uri="{BB962C8B-B14F-4D97-AF65-F5344CB8AC3E}">
        <p14:creationId xmlns:p14="http://schemas.microsoft.com/office/powerpoint/2010/main" val="7735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01C8D-23AB-4369-B89C-3B7E9AE0DD2F}"/>
              </a:ext>
            </a:extLst>
          </p:cNvPr>
          <p:cNvSpPr>
            <a:spLocks noGrp="1"/>
          </p:cNvSpPr>
          <p:nvPr>
            <p:ph type="title"/>
          </p:nvPr>
        </p:nvSpPr>
        <p:spPr/>
        <p:txBody>
          <a:bodyPr/>
          <a:lstStyle/>
          <a:p>
            <a:r>
              <a:rPr lang="da-DK" dirty="0"/>
              <a:t>Midte: Personlige kompetencer</a:t>
            </a:r>
          </a:p>
        </p:txBody>
      </p:sp>
      <p:sp>
        <p:nvSpPr>
          <p:cNvPr id="3" name="Pladsholder til indhold 2">
            <a:extLst>
              <a:ext uri="{FF2B5EF4-FFF2-40B4-BE49-F238E27FC236}">
                <a16:creationId xmlns:a16="http://schemas.microsoft.com/office/drawing/2014/main" id="{FFD18891-2A09-41ED-B545-1BCDC57D870B}"/>
              </a:ext>
            </a:extLst>
          </p:cNvPr>
          <p:cNvSpPr>
            <a:spLocks noGrp="1"/>
          </p:cNvSpPr>
          <p:nvPr>
            <p:ph idx="1"/>
          </p:nvPr>
        </p:nvSpPr>
        <p:spPr/>
        <p:txBody>
          <a:bodyPr>
            <a:normAutofit lnSpcReduction="10000"/>
          </a:bodyPr>
          <a:lstStyle/>
          <a:p>
            <a:pPr>
              <a:lnSpc>
                <a:spcPct val="110000"/>
              </a:lnSpc>
            </a:pPr>
            <a:r>
              <a:rPr lang="da-DK" sz="1600" b="1" dirty="0"/>
              <a:t>Vigtigt: </a:t>
            </a:r>
            <a:r>
              <a:rPr lang="da-DK" sz="1600" dirty="0"/>
              <a:t>at du sætter konkrete eksempler på dine kompetencer</a:t>
            </a:r>
          </a:p>
          <a:p>
            <a:pPr>
              <a:lnSpc>
                <a:spcPct val="110000"/>
              </a:lnSpc>
            </a:pPr>
            <a:r>
              <a:rPr lang="da-DK" sz="1600" b="1" dirty="0"/>
              <a:t>Dette betyder: </a:t>
            </a:r>
            <a:r>
              <a:rPr lang="da-DK" sz="1600" dirty="0"/>
              <a:t>Du skal beskrive HVORFOR du f.eks. Er </a:t>
            </a:r>
            <a:r>
              <a:rPr lang="da-DK" sz="1600" u="sng" dirty="0"/>
              <a:t>fleksibel</a:t>
            </a:r>
            <a:r>
              <a:rPr lang="da-DK" sz="1600" dirty="0"/>
              <a:t> i forhold til arbejdstider</a:t>
            </a:r>
            <a:endParaRPr lang="da-DK" sz="1600" u="sng" dirty="0"/>
          </a:p>
          <a:p>
            <a:pPr lvl="1">
              <a:lnSpc>
                <a:spcPct val="110000"/>
              </a:lnSpc>
            </a:pPr>
            <a:r>
              <a:rPr lang="da-DK" b="1" dirty="0"/>
              <a:t>Eksempel: </a:t>
            </a:r>
            <a:r>
              <a:rPr lang="da-DK" dirty="0"/>
              <a:t>”I mit tidligere job ved Coops lager havde jeg skiftende arbejdstider. Jeg var altid klar til at arbejde, og jeg tog både imod vagter i dag-, aften- og nattetimerne, hvilket også er noget, som klart vil komme både mig, og jer, til gode i dette job.”</a:t>
            </a:r>
          </a:p>
          <a:p>
            <a:pPr>
              <a:lnSpc>
                <a:spcPct val="110000"/>
              </a:lnSpc>
            </a:pPr>
            <a:r>
              <a:rPr lang="da-DK" sz="1600" b="1" dirty="0"/>
              <a:t>Eller: </a:t>
            </a:r>
            <a:r>
              <a:rPr lang="da-DK" sz="1600" dirty="0"/>
              <a:t>Hvorfor du er god til </a:t>
            </a:r>
            <a:r>
              <a:rPr lang="da-DK" sz="1600" u="sng" dirty="0"/>
              <a:t>at have mange bolde i luften:</a:t>
            </a:r>
          </a:p>
          <a:p>
            <a:pPr lvl="1">
              <a:lnSpc>
                <a:spcPct val="110000"/>
              </a:lnSpc>
            </a:pPr>
            <a:r>
              <a:rPr lang="da-DK" b="1" dirty="0"/>
              <a:t>Eksempel: </a:t>
            </a:r>
            <a:r>
              <a:rPr lang="da-DK" dirty="0"/>
              <a:t>”Jeg kan godt lide når der er gang i den, og jeg skal udføre mange opgaver på samme tid. I mit tidligere job oplevede jeg ofte, at jeg var god til at bevare mit overblik i pressede situationer. Selvom jeg både skulle servicere kunderne, tage imod bestillinger, lave drikkevarer, indtaste bestillinger, tage imod betaling, holde overblik over reservationer mm. Samt fortsat have et stort smil på og yde en god kundeservice - Så fandt jeg altid en god løsning.”</a:t>
            </a:r>
            <a:endParaRPr lang="da-DK" b="1" dirty="0"/>
          </a:p>
          <a:p>
            <a:endParaRPr lang="da-DK" dirty="0"/>
          </a:p>
        </p:txBody>
      </p:sp>
      <p:pic>
        <p:nvPicPr>
          <p:cNvPr id="4" name="Billede 3" descr="Et billede, der indeholder bord, mad, træ&#10;&#10;Automatisk genereret beskrivelse">
            <a:extLst>
              <a:ext uri="{FF2B5EF4-FFF2-40B4-BE49-F238E27FC236}">
                <a16:creationId xmlns:a16="http://schemas.microsoft.com/office/drawing/2014/main" id="{3E62E851-3824-4C5E-BDE4-B3F7EC804B21}"/>
              </a:ext>
            </a:extLst>
          </p:cNvPr>
          <p:cNvPicPr>
            <a:picLocks noChangeAspect="1"/>
          </p:cNvPicPr>
          <p:nvPr/>
        </p:nvPicPr>
        <p:blipFill>
          <a:blip r:embed="rId4"/>
          <a:stretch>
            <a:fillRect/>
          </a:stretch>
        </p:blipFill>
        <p:spPr>
          <a:xfrm>
            <a:off x="1175071" y="241600"/>
            <a:ext cx="2926098" cy="1953170"/>
          </a:xfrm>
          <a:prstGeom prst="rect">
            <a:avLst/>
          </a:prstGeom>
        </p:spPr>
      </p:pic>
      <p:pic>
        <p:nvPicPr>
          <p:cNvPr id="5" name="Pers. kompetencer">
            <a:hlinkClick r:id="" action="ppaction://media"/>
            <a:extLst>
              <a:ext uri="{FF2B5EF4-FFF2-40B4-BE49-F238E27FC236}">
                <a16:creationId xmlns:a16="http://schemas.microsoft.com/office/drawing/2014/main" id="{659F8083-A357-499D-A59F-E652C3053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13806" y="2542841"/>
            <a:ext cx="487363" cy="487363"/>
          </a:xfrm>
          <a:prstGeom prst="rect">
            <a:avLst/>
          </a:prstGeom>
        </p:spPr>
      </p:pic>
    </p:spTree>
    <p:extLst>
      <p:ext uri="{BB962C8B-B14F-4D97-AF65-F5344CB8AC3E}">
        <p14:creationId xmlns:p14="http://schemas.microsoft.com/office/powerpoint/2010/main" val="11319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BE39305-60D3-408A-A570-D855F4F0955C}"/>
              </a:ext>
            </a:extLst>
          </p:cNvPr>
          <p:cNvSpPr>
            <a:spLocks noGrp="1"/>
          </p:cNvSpPr>
          <p:nvPr>
            <p:ph type="title"/>
          </p:nvPr>
        </p:nvSpPr>
        <p:spPr>
          <a:xfrm>
            <a:off x="7874928" y="1124998"/>
            <a:ext cx="3456122" cy="4589717"/>
          </a:xfrm>
        </p:spPr>
        <p:txBody>
          <a:bodyPr>
            <a:normAutofit/>
          </a:bodyPr>
          <a:lstStyle/>
          <a:p>
            <a:pPr algn="l"/>
            <a:r>
              <a:rPr lang="da-DK" sz="4400"/>
              <a:t>Midte: Faglige kompetencer</a:t>
            </a:r>
          </a:p>
        </p:txBody>
      </p:sp>
      <p:sp>
        <p:nvSpPr>
          <p:cNvPr id="3" name="Pladsholder til indhold 2">
            <a:extLst>
              <a:ext uri="{FF2B5EF4-FFF2-40B4-BE49-F238E27FC236}">
                <a16:creationId xmlns:a16="http://schemas.microsoft.com/office/drawing/2014/main" id="{ECC3D84D-3098-4C35-884B-A1598D760779}"/>
              </a:ext>
            </a:extLst>
          </p:cNvPr>
          <p:cNvSpPr>
            <a:spLocks noGrp="1"/>
          </p:cNvSpPr>
          <p:nvPr>
            <p:ph idx="1"/>
          </p:nvPr>
        </p:nvSpPr>
        <p:spPr>
          <a:xfrm>
            <a:off x="798577" y="794042"/>
            <a:ext cx="5427137" cy="5248622"/>
          </a:xfrm>
        </p:spPr>
        <p:txBody>
          <a:bodyPr>
            <a:normAutofit/>
          </a:bodyPr>
          <a:lstStyle/>
          <a:p>
            <a:r>
              <a:rPr lang="da-DK" sz="1600" dirty="0"/>
              <a:t>Hvis de f.eks. I stillingsopslaget søger en kandidat med erfaring inden for kassebetjening, er det vigtigt at man beskriver sin erfaring med dette.</a:t>
            </a:r>
          </a:p>
          <a:p>
            <a:r>
              <a:rPr lang="da-DK" sz="1600" b="1" dirty="0"/>
              <a:t>Eksempel: </a:t>
            </a:r>
            <a:r>
              <a:rPr lang="da-DK" sz="1600" dirty="0"/>
              <a:t>”Jeg kan se i jeres jobopslag, at i søger en medarbejder, som har erfaring med kassebetjening. Jeg sad i mit tidligere job i Rema 1000 ved kassen hver gang jeg var på arbejde. Her havde jeg fokus på effektivitet, så køerne ikke blev for lange. Jeg lagde derudover alt min energi i, at yde den bedste kundeservice når kunderne mødte mig ved kassen. Dette er klart noget, som jeg vil tage med mig videre i jobbet hos jer.”</a:t>
            </a:r>
          </a:p>
        </p:txBody>
      </p:sp>
      <p:pic>
        <p:nvPicPr>
          <p:cNvPr id="4" name="Faglige kompetencer">
            <a:hlinkClick r:id="" action="ppaction://media"/>
            <a:extLst>
              <a:ext uri="{FF2B5EF4-FFF2-40B4-BE49-F238E27FC236}">
                <a16:creationId xmlns:a16="http://schemas.microsoft.com/office/drawing/2014/main" id="{93B4C0C4-EEF6-4D7E-A1B9-8C206CAA7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14562" y="4227261"/>
            <a:ext cx="487363" cy="487363"/>
          </a:xfrm>
          <a:prstGeom prst="rect">
            <a:avLst/>
          </a:prstGeom>
        </p:spPr>
      </p:pic>
    </p:spTree>
    <p:extLst>
      <p:ext uri="{BB962C8B-B14F-4D97-AF65-F5344CB8AC3E}">
        <p14:creationId xmlns:p14="http://schemas.microsoft.com/office/powerpoint/2010/main" val="171116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3C8400-E5FC-44E3-A2A4-BFDB152ED291}"/>
              </a:ext>
            </a:extLst>
          </p:cNvPr>
          <p:cNvSpPr>
            <a:spLocks noGrp="1"/>
          </p:cNvSpPr>
          <p:nvPr>
            <p:ph type="title"/>
          </p:nvPr>
        </p:nvSpPr>
        <p:spPr>
          <a:xfrm>
            <a:off x="873978" y="1718735"/>
            <a:ext cx="5767566" cy="1072378"/>
          </a:xfrm>
        </p:spPr>
        <p:txBody>
          <a:bodyPr anchor="ctr">
            <a:normAutofit/>
          </a:bodyPr>
          <a:lstStyle/>
          <a:p>
            <a:r>
              <a:rPr lang="da-DK" sz="2800"/>
              <a:t>Øvelse: Faglige og personlige kompetencer</a:t>
            </a:r>
          </a:p>
        </p:txBody>
      </p:sp>
      <p:sp>
        <p:nvSpPr>
          <p:cNvPr id="3" name="Pladsholder til indhold 2">
            <a:extLst>
              <a:ext uri="{FF2B5EF4-FFF2-40B4-BE49-F238E27FC236}">
                <a16:creationId xmlns:a16="http://schemas.microsoft.com/office/drawing/2014/main" id="{CE073FA1-8BA8-484E-8047-FF791A16781C}"/>
              </a:ext>
            </a:extLst>
          </p:cNvPr>
          <p:cNvSpPr>
            <a:spLocks noGrp="1"/>
          </p:cNvSpPr>
          <p:nvPr>
            <p:ph idx="1"/>
          </p:nvPr>
        </p:nvSpPr>
        <p:spPr>
          <a:xfrm>
            <a:off x="873102" y="2789239"/>
            <a:ext cx="5768442" cy="2683606"/>
          </a:xfrm>
        </p:spPr>
        <p:txBody>
          <a:bodyPr>
            <a:normAutofit fontScale="77500" lnSpcReduction="20000"/>
          </a:bodyPr>
          <a:lstStyle/>
          <a:p>
            <a:r>
              <a:rPr lang="da-DK" sz="1600" dirty="0">
                <a:solidFill>
                  <a:srgbClr val="FFFFFE"/>
                </a:solidFill>
              </a:rPr>
              <a:t>Hvordan vil du beskrive dine kompetencer i din ansøgning?</a:t>
            </a:r>
          </a:p>
          <a:p>
            <a:r>
              <a:rPr lang="da-DK" sz="1600" dirty="0">
                <a:solidFill>
                  <a:srgbClr val="FFFFFE"/>
                </a:solidFill>
              </a:rPr>
              <a:t>Udvælg én faglig kompetence og én personlig kompetence, som siger noget om dig</a:t>
            </a:r>
          </a:p>
          <a:p>
            <a:r>
              <a:rPr lang="da-DK" sz="1600" dirty="0">
                <a:solidFill>
                  <a:srgbClr val="FFFFFE"/>
                </a:solidFill>
              </a:rPr>
              <a:t>Beskriv HVORFOR du har disse kompetencer, f.eks. Hvorfor er du </a:t>
            </a:r>
            <a:r>
              <a:rPr lang="da-DK" sz="1600" dirty="0" err="1">
                <a:solidFill>
                  <a:srgbClr val="FFFFFE"/>
                </a:solidFill>
              </a:rPr>
              <a:t>uadvendt</a:t>
            </a:r>
            <a:r>
              <a:rPr lang="da-DK" sz="1600" dirty="0">
                <a:solidFill>
                  <a:srgbClr val="FFFFFE"/>
                </a:solidFill>
              </a:rPr>
              <a:t>? Hvad er det der gør, at du er struktureret?</a:t>
            </a:r>
          </a:p>
          <a:p>
            <a:r>
              <a:rPr lang="da-DK" sz="1600" dirty="0">
                <a:solidFill>
                  <a:srgbClr val="FFFFFE"/>
                </a:solidFill>
              </a:rPr>
              <a:t>Du kan evt. finde inspiration fra Tema 1, hvor du har arbejdet med styrker og svagheder</a:t>
            </a:r>
          </a:p>
          <a:p>
            <a:r>
              <a:rPr lang="da-DK" sz="1500" dirty="0">
                <a:solidFill>
                  <a:schemeClr val="bg1"/>
                </a:solidFill>
              </a:rPr>
              <a:t>Du opfordres til at sende dit svar med sikker post via e-Boks. Du finder en vejledning til at sende via e-Boks, der hvor du fandt dette </a:t>
            </a:r>
            <a:r>
              <a:rPr lang="da-DK" sz="1500" dirty="0" err="1">
                <a:solidFill>
                  <a:schemeClr val="bg1"/>
                </a:solidFill>
              </a:rPr>
              <a:t>Powerpoint</a:t>
            </a:r>
            <a:r>
              <a:rPr lang="da-DK" sz="1500" dirty="0">
                <a:solidFill>
                  <a:schemeClr val="bg1"/>
                </a:solidFill>
              </a:rPr>
              <a:t>.</a:t>
            </a:r>
          </a:p>
        </p:txBody>
      </p:sp>
      <p:pic>
        <p:nvPicPr>
          <p:cNvPr id="5" name="Billede 4">
            <a:extLst>
              <a:ext uri="{FF2B5EF4-FFF2-40B4-BE49-F238E27FC236}">
                <a16:creationId xmlns:a16="http://schemas.microsoft.com/office/drawing/2014/main" id="{701147F0-84DD-4BE8-94E2-548B540B3FE4}"/>
              </a:ext>
            </a:extLst>
          </p:cNvPr>
          <p:cNvPicPr>
            <a:picLocks noChangeAspect="1"/>
          </p:cNvPicPr>
          <p:nvPr/>
        </p:nvPicPr>
        <p:blipFill rotWithShape="1">
          <a:blip r:embed="rId4"/>
          <a:srcRect l="27630" r="27189" b="-2"/>
          <a:stretch/>
        </p:blipFill>
        <p:spPr>
          <a:xfrm>
            <a:off x="7549862" y="227"/>
            <a:ext cx="4641833" cy="6858000"/>
          </a:xfrm>
          <a:prstGeom prst="rect">
            <a:avLst/>
          </a:prstGeom>
        </p:spPr>
      </p:pic>
      <p:pic>
        <p:nvPicPr>
          <p:cNvPr id="6" name="Øvelse 3">
            <a:hlinkClick r:id="" action="ppaction://media"/>
            <a:extLst>
              <a:ext uri="{FF2B5EF4-FFF2-40B4-BE49-F238E27FC236}">
                <a16:creationId xmlns:a16="http://schemas.microsoft.com/office/drawing/2014/main" id="{A4D46C70-6EEC-402E-A18A-F4616F372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8398" y="2208797"/>
            <a:ext cx="487363" cy="487363"/>
          </a:xfrm>
          <a:prstGeom prst="rect">
            <a:avLst/>
          </a:prstGeom>
        </p:spPr>
      </p:pic>
    </p:spTree>
    <p:extLst>
      <p:ext uri="{BB962C8B-B14F-4D97-AF65-F5344CB8AC3E}">
        <p14:creationId xmlns:p14="http://schemas.microsoft.com/office/powerpoint/2010/main" val="309121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64">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6" name="Rectangle 65">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4C482744-38F7-42F7-B660-4402DE3A4BC2}"/>
              </a:ext>
            </a:extLst>
          </p:cNvPr>
          <p:cNvSpPr>
            <a:spLocks noGrp="1"/>
          </p:cNvSpPr>
          <p:nvPr>
            <p:ph type="title"/>
          </p:nvPr>
        </p:nvSpPr>
        <p:spPr>
          <a:xfrm>
            <a:off x="888631" y="2358391"/>
            <a:ext cx="3498979" cy="2453676"/>
          </a:xfrm>
        </p:spPr>
        <p:txBody>
          <a:bodyPr>
            <a:normAutofit/>
          </a:bodyPr>
          <a:lstStyle/>
          <a:p>
            <a:r>
              <a:rPr lang="da-DK"/>
              <a:t>Afslutning</a:t>
            </a:r>
          </a:p>
        </p:txBody>
      </p:sp>
      <p:pic>
        <p:nvPicPr>
          <p:cNvPr id="32" name="Billede 31">
            <a:extLst>
              <a:ext uri="{FF2B5EF4-FFF2-40B4-BE49-F238E27FC236}">
                <a16:creationId xmlns:a16="http://schemas.microsoft.com/office/drawing/2014/main" id="{C60C6DA8-ED79-46A8-987D-E21D64215DB2}"/>
              </a:ext>
            </a:extLst>
          </p:cNvPr>
          <p:cNvPicPr>
            <a:picLocks noChangeAspect="1"/>
          </p:cNvPicPr>
          <p:nvPr/>
        </p:nvPicPr>
        <p:blipFill rotWithShape="1">
          <a:blip r:embed="rId4"/>
          <a:srcRect t="19129" r="-1" b="21396"/>
          <a:stretch/>
        </p:blipFill>
        <p:spPr>
          <a:xfrm>
            <a:off x="5115908" y="804036"/>
            <a:ext cx="6274561" cy="2977469"/>
          </a:xfrm>
          <a:prstGeom prst="rect">
            <a:avLst/>
          </a:prstGeom>
          <a:ln w="9525">
            <a:solidFill>
              <a:schemeClr val="tx1">
                <a:alpha val="20000"/>
              </a:schemeClr>
            </a:solidFill>
          </a:ln>
        </p:spPr>
      </p:pic>
      <p:sp>
        <p:nvSpPr>
          <p:cNvPr id="3" name="Pladsholder til indhold 2">
            <a:extLst>
              <a:ext uri="{FF2B5EF4-FFF2-40B4-BE49-F238E27FC236}">
                <a16:creationId xmlns:a16="http://schemas.microsoft.com/office/drawing/2014/main" id="{0D4D894C-9D37-4591-A890-52B8C94C41CA}"/>
              </a:ext>
            </a:extLst>
          </p:cNvPr>
          <p:cNvSpPr>
            <a:spLocks noGrp="1"/>
          </p:cNvSpPr>
          <p:nvPr>
            <p:ph idx="1"/>
          </p:nvPr>
        </p:nvSpPr>
        <p:spPr>
          <a:xfrm>
            <a:off x="5118447" y="4267830"/>
            <a:ext cx="6281873" cy="2245265"/>
          </a:xfrm>
        </p:spPr>
        <p:txBody>
          <a:bodyPr>
            <a:normAutofit/>
          </a:bodyPr>
          <a:lstStyle/>
          <a:p>
            <a:pPr>
              <a:lnSpc>
                <a:spcPct val="110000"/>
              </a:lnSpc>
            </a:pPr>
            <a:r>
              <a:rPr lang="da-DK" sz="1400" dirty="0"/>
              <a:t>Afslutningen skal lægge op til en personlig samtale</a:t>
            </a:r>
          </a:p>
          <a:p>
            <a:pPr>
              <a:lnSpc>
                <a:spcPct val="110000"/>
              </a:lnSpc>
            </a:pPr>
            <a:r>
              <a:rPr lang="da-DK" sz="1400" dirty="0"/>
              <a:t>Her er det vigtigt at udtrykke positivitet</a:t>
            </a:r>
          </a:p>
          <a:p>
            <a:pPr>
              <a:lnSpc>
                <a:spcPct val="110000"/>
              </a:lnSpc>
            </a:pPr>
            <a:r>
              <a:rPr lang="da-DK" sz="1400" dirty="0"/>
              <a:t>Udstrål selvtillid og at du er værd at mødes med</a:t>
            </a:r>
          </a:p>
          <a:p>
            <a:pPr>
              <a:lnSpc>
                <a:spcPct val="110000"/>
              </a:lnSpc>
            </a:pPr>
            <a:r>
              <a:rPr lang="da-DK" sz="1400" dirty="0"/>
              <a:t>Hold det kort!</a:t>
            </a:r>
          </a:p>
          <a:p>
            <a:pPr>
              <a:lnSpc>
                <a:spcPct val="110000"/>
              </a:lnSpc>
            </a:pPr>
            <a:r>
              <a:rPr lang="da-DK" sz="1400" dirty="0"/>
              <a:t>Du skal IKKE: fremstå ligegyldig, for ydmyg</a:t>
            </a:r>
          </a:p>
          <a:p>
            <a:pPr>
              <a:lnSpc>
                <a:spcPct val="110000"/>
              </a:lnSpc>
            </a:pPr>
            <a:r>
              <a:rPr lang="da-DK" sz="1400" dirty="0"/>
              <a:t>HUSK: Altid afslut din ansøgning med ”Venlig hilsen (og så dit navn)”</a:t>
            </a:r>
          </a:p>
        </p:txBody>
      </p:sp>
      <p:pic>
        <p:nvPicPr>
          <p:cNvPr id="4" name="Afslutning">
            <a:hlinkClick r:id="" action="ppaction://media"/>
            <a:extLst>
              <a:ext uri="{FF2B5EF4-FFF2-40B4-BE49-F238E27FC236}">
                <a16:creationId xmlns:a16="http://schemas.microsoft.com/office/drawing/2014/main" id="{757ED3EB-C496-4BC8-A436-610B1A4B8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6633" y="4024148"/>
            <a:ext cx="487363" cy="487363"/>
          </a:xfrm>
          <a:prstGeom prst="rect">
            <a:avLst/>
          </a:prstGeom>
        </p:spPr>
      </p:pic>
    </p:spTree>
    <p:extLst>
      <p:ext uri="{BB962C8B-B14F-4D97-AF65-F5344CB8AC3E}">
        <p14:creationId xmlns:p14="http://schemas.microsoft.com/office/powerpoint/2010/main" val="20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9A0DE3D2-6E6F-4779-9AC0-F9AF090FBDDE}"/>
              </a:ext>
            </a:extLst>
          </p:cNvPr>
          <p:cNvSpPr>
            <a:spLocks noGrp="1"/>
          </p:cNvSpPr>
          <p:nvPr>
            <p:ph type="title"/>
          </p:nvPr>
        </p:nvSpPr>
        <p:spPr>
          <a:xfrm>
            <a:off x="1759287" y="798881"/>
            <a:ext cx="8673427" cy="1048945"/>
          </a:xfrm>
        </p:spPr>
        <p:txBody>
          <a:bodyPr>
            <a:normAutofit/>
          </a:bodyPr>
          <a:lstStyle/>
          <a:p>
            <a:r>
              <a:rPr lang="da-DK">
                <a:solidFill>
                  <a:schemeClr val="tx1"/>
                </a:solidFill>
              </a:rPr>
              <a:t>Afslutning - Eksempel</a:t>
            </a:r>
          </a:p>
        </p:txBody>
      </p:sp>
      <p:graphicFrame>
        <p:nvGraphicFramePr>
          <p:cNvPr id="5" name="Pladsholder til indhold 2">
            <a:extLst>
              <a:ext uri="{FF2B5EF4-FFF2-40B4-BE49-F238E27FC236}">
                <a16:creationId xmlns:a16="http://schemas.microsoft.com/office/drawing/2014/main" id="{066BCC1A-8E70-4E74-947E-DAB44DA17E5B}"/>
              </a:ext>
            </a:extLst>
          </p:cNvPr>
          <p:cNvGraphicFramePr>
            <a:graphicFrameLocks noGrp="1"/>
          </p:cNvGraphicFramePr>
          <p:nvPr>
            <p:ph idx="1"/>
            <p:extLst>
              <p:ext uri="{D42A27DB-BD31-4B8C-83A1-F6EECF244321}">
                <p14:modId xmlns:p14="http://schemas.microsoft.com/office/powerpoint/2010/main" val="1244799266"/>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ks, afslutning">
            <a:hlinkClick r:id="" action="ppaction://media"/>
            <a:extLst>
              <a:ext uri="{FF2B5EF4-FFF2-40B4-BE49-F238E27FC236}">
                <a16:creationId xmlns:a16="http://schemas.microsoft.com/office/drawing/2014/main" id="{D5C2AF5C-B30A-4AC4-9D0D-954F3A3A1D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36431" y="1706240"/>
            <a:ext cx="487363" cy="487363"/>
          </a:xfrm>
          <a:prstGeom prst="rect">
            <a:avLst/>
          </a:prstGeom>
        </p:spPr>
      </p:pic>
    </p:spTree>
    <p:extLst>
      <p:ext uri="{BB962C8B-B14F-4D97-AF65-F5344CB8AC3E}">
        <p14:creationId xmlns:p14="http://schemas.microsoft.com/office/powerpoint/2010/main" val="4982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E7095E50-1E67-4996-A765-6B10F0F46866}"/>
              </a:ext>
            </a:extLst>
          </p:cNvPr>
          <p:cNvSpPr>
            <a:spLocks noGrp="1"/>
          </p:cNvSpPr>
          <p:nvPr>
            <p:ph type="title"/>
          </p:nvPr>
        </p:nvSpPr>
        <p:spPr>
          <a:xfrm>
            <a:off x="904877" y="795527"/>
            <a:ext cx="10488547" cy="1190912"/>
          </a:xfrm>
        </p:spPr>
        <p:txBody>
          <a:bodyPr>
            <a:normAutofit/>
          </a:bodyPr>
          <a:lstStyle/>
          <a:p>
            <a:r>
              <a:rPr lang="da-DK">
                <a:solidFill>
                  <a:schemeClr val="tx2"/>
                </a:solidFill>
              </a:rPr>
              <a:t>Program</a:t>
            </a:r>
          </a:p>
        </p:txBody>
      </p:sp>
      <p:sp>
        <p:nvSpPr>
          <p:cNvPr id="94" name="Rectangle 9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F7FB7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egning&#10;&#10;Automatisk genereret beskrivelse">
            <a:extLst>
              <a:ext uri="{FF2B5EF4-FFF2-40B4-BE49-F238E27FC236}">
                <a16:creationId xmlns:a16="http://schemas.microsoft.com/office/drawing/2014/main" id="{D808A4C3-FD10-4541-A4DB-009EA30155F2}"/>
              </a:ext>
            </a:extLst>
          </p:cNvPr>
          <p:cNvPicPr>
            <a:picLocks noChangeAspect="1"/>
          </p:cNvPicPr>
          <p:nvPr/>
        </p:nvPicPr>
        <p:blipFill rotWithShape="1">
          <a:blip r:embed="rId4"/>
          <a:srcRect l="22945" r="11385" b="-1"/>
          <a:stretch/>
        </p:blipFill>
        <p:spPr>
          <a:xfrm>
            <a:off x="1103257" y="2416047"/>
            <a:ext cx="4626864" cy="3346704"/>
          </a:xfrm>
          <a:prstGeom prst="rect">
            <a:avLst/>
          </a:prstGeom>
          <a:ln w="12700">
            <a:noFill/>
          </a:ln>
        </p:spPr>
      </p:pic>
      <p:sp>
        <p:nvSpPr>
          <p:cNvPr id="3" name="Pladsholder til indhold 2">
            <a:extLst>
              <a:ext uri="{FF2B5EF4-FFF2-40B4-BE49-F238E27FC236}">
                <a16:creationId xmlns:a16="http://schemas.microsoft.com/office/drawing/2014/main" id="{872B5C1C-3F2A-40F2-8E43-0A0D39985AB7}"/>
              </a:ext>
            </a:extLst>
          </p:cNvPr>
          <p:cNvSpPr>
            <a:spLocks noGrp="1"/>
          </p:cNvSpPr>
          <p:nvPr>
            <p:ph idx="1"/>
          </p:nvPr>
        </p:nvSpPr>
        <p:spPr>
          <a:xfrm>
            <a:off x="6380703" y="2228850"/>
            <a:ext cx="5028928" cy="3699669"/>
          </a:xfrm>
        </p:spPr>
        <p:txBody>
          <a:bodyPr>
            <a:normAutofit fontScale="92500" lnSpcReduction="10000"/>
          </a:bodyPr>
          <a:lstStyle/>
          <a:p>
            <a:pPr>
              <a:buClr>
                <a:srgbClr val="F7FB77"/>
              </a:buClr>
            </a:pPr>
            <a:r>
              <a:rPr lang="da-DK" dirty="0"/>
              <a:t>Hvorfor lave en jobansøgning?</a:t>
            </a:r>
          </a:p>
          <a:p>
            <a:pPr>
              <a:buClr>
                <a:srgbClr val="F7FB77"/>
              </a:buClr>
            </a:pPr>
            <a:r>
              <a:rPr lang="da-DK" dirty="0"/>
              <a:t>Hvad skal man have med i sin ansøgning?</a:t>
            </a:r>
          </a:p>
          <a:p>
            <a:pPr>
              <a:buClr>
                <a:srgbClr val="F7FB77"/>
              </a:buClr>
            </a:pPr>
            <a:r>
              <a:rPr lang="da-DK" dirty="0"/>
              <a:t>Opstilling/indhold i ansøgningen</a:t>
            </a:r>
          </a:p>
          <a:p>
            <a:pPr>
              <a:buClr>
                <a:srgbClr val="F7FB77"/>
              </a:buClr>
            </a:pPr>
            <a:r>
              <a:rPr lang="da-DK" dirty="0"/>
              <a:t>Den opfordrede jobansøgning</a:t>
            </a:r>
          </a:p>
          <a:p>
            <a:pPr>
              <a:buClr>
                <a:srgbClr val="F7FB77"/>
              </a:buClr>
            </a:pPr>
            <a:r>
              <a:rPr lang="da-DK" dirty="0"/>
              <a:t>Den uopfordrede jobansøgning</a:t>
            </a:r>
          </a:p>
          <a:p>
            <a:pPr>
              <a:buClr>
                <a:srgbClr val="F7FB77"/>
              </a:buClr>
            </a:pPr>
            <a:r>
              <a:rPr lang="da-DK"/>
              <a:t>Personlig henvendelse</a:t>
            </a:r>
          </a:p>
          <a:p>
            <a:pPr>
              <a:buClr>
                <a:srgbClr val="F7FB77"/>
              </a:buClr>
            </a:pPr>
            <a:r>
              <a:rPr lang="da-DK" dirty="0"/>
              <a:t>Opsamling</a:t>
            </a:r>
          </a:p>
          <a:p>
            <a:pPr marL="0" indent="0">
              <a:buClr>
                <a:srgbClr val="F7FB77"/>
              </a:buClr>
              <a:buNone/>
            </a:pPr>
            <a:endParaRPr lang="da-DK" dirty="0"/>
          </a:p>
          <a:p>
            <a:pPr lvl="1">
              <a:buClr>
                <a:srgbClr val="F7FB77"/>
              </a:buClr>
            </a:pPr>
            <a:r>
              <a:rPr lang="da-DK" dirty="0"/>
              <a:t>Der vil komme små øvelser undervejs</a:t>
            </a:r>
          </a:p>
        </p:txBody>
      </p:sp>
      <p:pic>
        <p:nvPicPr>
          <p:cNvPr id="5" name="Program">
            <a:hlinkClick r:id="" action="ppaction://media"/>
            <a:extLst>
              <a:ext uri="{FF2B5EF4-FFF2-40B4-BE49-F238E27FC236}">
                <a16:creationId xmlns:a16="http://schemas.microsoft.com/office/drawing/2014/main" id="{9FF51D38-7E96-4343-8029-A2D0BFEFD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6834" y="1121568"/>
            <a:ext cx="487363" cy="487363"/>
          </a:xfrm>
          <a:prstGeom prst="rect">
            <a:avLst/>
          </a:prstGeom>
        </p:spPr>
      </p:pic>
    </p:spTree>
    <p:extLst>
      <p:ext uri="{BB962C8B-B14F-4D97-AF65-F5344CB8AC3E}">
        <p14:creationId xmlns:p14="http://schemas.microsoft.com/office/powerpoint/2010/main" val="389198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807B4024-C694-44A2-BF11-1928C7E64042}"/>
              </a:ext>
            </a:extLst>
          </p:cNvPr>
          <p:cNvSpPr>
            <a:spLocks noGrp="1"/>
          </p:cNvSpPr>
          <p:nvPr>
            <p:ph type="ctrTitle"/>
          </p:nvPr>
        </p:nvSpPr>
        <p:spPr>
          <a:xfrm>
            <a:off x="8825306" y="1477651"/>
            <a:ext cx="2929372" cy="2468207"/>
          </a:xfrm>
        </p:spPr>
        <p:txBody>
          <a:bodyPr vert="horz" lIns="228600" tIns="228600" rIns="228600" bIns="0" rtlCol="0">
            <a:normAutofit/>
          </a:bodyPr>
          <a:lstStyle/>
          <a:p>
            <a:pPr algn="l"/>
            <a:r>
              <a:rPr lang="en-US" sz="4000" b="1" dirty="0" err="1">
                <a:solidFill>
                  <a:schemeClr val="tx2"/>
                </a:solidFill>
              </a:rPr>
              <a:t>Spørgsmål</a:t>
            </a:r>
            <a:r>
              <a:rPr lang="en-US" sz="4000" b="1" dirty="0">
                <a:solidFill>
                  <a:schemeClr val="tx2"/>
                </a:solidFill>
              </a:rPr>
              <a:t>?</a:t>
            </a:r>
          </a:p>
        </p:txBody>
      </p:sp>
      <p:sp>
        <p:nvSpPr>
          <p:cNvPr id="5" name="Undertitel 4">
            <a:extLst>
              <a:ext uri="{FF2B5EF4-FFF2-40B4-BE49-F238E27FC236}">
                <a16:creationId xmlns:a16="http://schemas.microsoft.com/office/drawing/2014/main" id="{FE7C2C21-1046-461A-9947-DB1E4C700173}"/>
              </a:ext>
            </a:extLst>
          </p:cNvPr>
          <p:cNvSpPr>
            <a:spLocks noGrp="1"/>
          </p:cNvSpPr>
          <p:nvPr>
            <p:ph type="subTitle" idx="1"/>
          </p:nvPr>
        </p:nvSpPr>
        <p:spPr>
          <a:xfrm>
            <a:off x="8839725" y="4073959"/>
            <a:ext cx="2951163" cy="1306389"/>
          </a:xfrm>
        </p:spPr>
        <p:txBody>
          <a:bodyPr>
            <a:normAutofit/>
          </a:bodyPr>
          <a:lstStyle/>
          <a:p>
            <a:pPr algn="l"/>
            <a:r>
              <a:rPr lang="da-DK" sz="1600" dirty="0">
                <a:solidFill>
                  <a:schemeClr val="tx2"/>
                </a:solidFill>
              </a:rPr>
              <a:t>- Husk at skriv dem ned</a:t>
            </a:r>
          </a:p>
        </p:txBody>
      </p:sp>
      <p:sp>
        <p:nvSpPr>
          <p:cNvPr id="34"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Shape 37">
            <a:extLst>
              <a:ext uri="{FF2B5EF4-FFF2-40B4-BE49-F238E27FC236}">
                <a16:creationId xmlns:a16="http://schemas.microsoft.com/office/drawing/2014/main" id="{138AF5D2-3A9C-4E8F-B879-36865366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ladsholder til indhold 5" descr="Et billede, der indeholder værelse&#10;&#10;Automatisk genereret beskrivelse">
            <a:extLst>
              <a:ext uri="{FF2B5EF4-FFF2-40B4-BE49-F238E27FC236}">
                <a16:creationId xmlns:a16="http://schemas.microsoft.com/office/drawing/2014/main" id="{29B84FBD-A441-4BFC-871C-9C4797050CF0}"/>
              </a:ext>
            </a:extLst>
          </p:cNvPr>
          <p:cNvPicPr>
            <a:picLocks noGrp="1" noChangeAspect="1"/>
          </p:cNvPicPr>
          <p:nvPr>
            <p:ph idx="4294967295"/>
          </p:nvPr>
        </p:nvPicPr>
        <p:blipFill rotWithShape="1">
          <a:blip r:embed="rId4"/>
          <a:srcRect l="7923" r="21257" b="-1"/>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3" name="Spørgsmål">
            <a:hlinkClick r:id="" action="ppaction://media"/>
            <a:extLst>
              <a:ext uri="{FF2B5EF4-FFF2-40B4-BE49-F238E27FC236}">
                <a16:creationId xmlns:a16="http://schemas.microsoft.com/office/drawing/2014/main" id="{76522A63-12A7-457B-88B1-808261EE08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1235" y="2639139"/>
            <a:ext cx="487363" cy="487363"/>
          </a:xfrm>
          <a:prstGeom prst="rect">
            <a:avLst/>
          </a:prstGeom>
        </p:spPr>
      </p:pic>
    </p:spTree>
    <p:extLst>
      <p:ext uri="{BB962C8B-B14F-4D97-AF65-F5344CB8AC3E}">
        <p14:creationId xmlns:p14="http://schemas.microsoft.com/office/powerpoint/2010/main" val="27130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A0410-AE8C-45D4-B954-7D055D29C48C}"/>
              </a:ext>
            </a:extLst>
          </p:cNvPr>
          <p:cNvSpPr>
            <a:spLocks noGrp="1"/>
          </p:cNvSpPr>
          <p:nvPr>
            <p:ph type="title"/>
          </p:nvPr>
        </p:nvSpPr>
        <p:spPr/>
        <p:txBody>
          <a:bodyPr/>
          <a:lstStyle/>
          <a:p>
            <a:r>
              <a:rPr lang="da-DK" dirty="0"/>
              <a:t>Den opfordrede ansøgning</a:t>
            </a:r>
          </a:p>
        </p:txBody>
      </p:sp>
      <p:sp>
        <p:nvSpPr>
          <p:cNvPr id="3" name="Pladsholder til indhold 2">
            <a:extLst>
              <a:ext uri="{FF2B5EF4-FFF2-40B4-BE49-F238E27FC236}">
                <a16:creationId xmlns:a16="http://schemas.microsoft.com/office/drawing/2014/main" id="{05A4DA39-CBA8-4B63-BFDA-66FBAFDFC505}"/>
              </a:ext>
            </a:extLst>
          </p:cNvPr>
          <p:cNvSpPr>
            <a:spLocks noGrp="1"/>
          </p:cNvSpPr>
          <p:nvPr>
            <p:ph idx="1"/>
          </p:nvPr>
        </p:nvSpPr>
        <p:spPr/>
        <p:txBody>
          <a:bodyPr/>
          <a:lstStyle/>
          <a:p>
            <a:r>
              <a:rPr lang="da-DK" dirty="0"/>
              <a:t>Her skal din jobansøgning skrives ud fra et konkret jobopslag</a:t>
            </a:r>
          </a:p>
          <a:p>
            <a:r>
              <a:rPr lang="da-DK" dirty="0"/>
              <a:t>Det vigtigste: find nøgleordene i jobopslaget</a:t>
            </a:r>
          </a:p>
          <a:p>
            <a:r>
              <a:rPr lang="da-DK" dirty="0"/>
              <a:t>Nøgleord: de egenskaber som arbejdsgiver lægger særlig vægt på i jobopslaget, som de ønsker deres næste medarbejder har med sig</a:t>
            </a:r>
          </a:p>
          <a:p>
            <a:r>
              <a:rPr lang="da-DK" dirty="0"/>
              <a:t>Nøgleord er særligt vigtige, da dine chancer for at få jobbet ikke er særlig store, hvis din ansøgning ikke er målrettet efter nøgleordene i jobopslaget</a:t>
            </a:r>
          </a:p>
          <a:p>
            <a:r>
              <a:rPr lang="da-DK" dirty="0"/>
              <a:t>De kompetencer som efterspørges i jobopslaget er vigtigt at fremhæve at du har</a:t>
            </a:r>
          </a:p>
        </p:txBody>
      </p:sp>
      <p:pic>
        <p:nvPicPr>
          <p:cNvPr id="4" name="Opfordret">
            <a:hlinkClick r:id="" action="ppaction://media"/>
            <a:extLst>
              <a:ext uri="{FF2B5EF4-FFF2-40B4-BE49-F238E27FC236}">
                <a16:creationId xmlns:a16="http://schemas.microsoft.com/office/drawing/2014/main" id="{5767AC3D-00F0-47B8-A2AF-BF5173667D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94438" y="2478673"/>
            <a:ext cx="487363" cy="487363"/>
          </a:xfrm>
          <a:prstGeom prst="rect">
            <a:avLst/>
          </a:prstGeom>
        </p:spPr>
      </p:pic>
    </p:spTree>
    <p:extLst>
      <p:ext uri="{BB962C8B-B14F-4D97-AF65-F5344CB8AC3E}">
        <p14:creationId xmlns:p14="http://schemas.microsoft.com/office/powerpoint/2010/main" val="40821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43E69-E92B-4A7B-860A-8FB273AB5AAD}"/>
              </a:ext>
            </a:extLst>
          </p:cNvPr>
          <p:cNvSpPr>
            <a:spLocks noGrp="1"/>
          </p:cNvSpPr>
          <p:nvPr>
            <p:ph type="title"/>
          </p:nvPr>
        </p:nvSpPr>
        <p:spPr/>
        <p:txBody>
          <a:bodyPr/>
          <a:lstStyle/>
          <a:p>
            <a:r>
              <a:rPr lang="da-DK" dirty="0"/>
              <a:t>Øvelse: Find nøgleordene</a:t>
            </a:r>
          </a:p>
        </p:txBody>
      </p:sp>
      <p:sp>
        <p:nvSpPr>
          <p:cNvPr id="3" name="Pladsholder til indhold 2">
            <a:extLst>
              <a:ext uri="{FF2B5EF4-FFF2-40B4-BE49-F238E27FC236}">
                <a16:creationId xmlns:a16="http://schemas.microsoft.com/office/drawing/2014/main" id="{0E313A96-5897-4438-A757-A45D3A03CF74}"/>
              </a:ext>
            </a:extLst>
          </p:cNvPr>
          <p:cNvSpPr>
            <a:spLocks noGrp="1"/>
          </p:cNvSpPr>
          <p:nvPr>
            <p:ph idx="1"/>
          </p:nvPr>
        </p:nvSpPr>
        <p:spPr/>
        <p:txBody>
          <a:bodyPr/>
          <a:lstStyle/>
          <a:p>
            <a:r>
              <a:rPr lang="da-DK" b="1" dirty="0"/>
              <a:t>Læs jobopslaget på næste side </a:t>
            </a:r>
            <a:r>
              <a:rPr lang="da-DK" dirty="0">
                <a:sym typeface="Wingdings" panose="05000000000000000000" pitchFamily="2" charset="2"/>
              </a:rPr>
              <a:t></a:t>
            </a:r>
            <a:endParaRPr lang="da-DK" dirty="0"/>
          </a:p>
          <a:p>
            <a:r>
              <a:rPr lang="da-DK" dirty="0"/>
              <a:t>Udvælg de nøgleord, som du tænker er de vigtigste, som arbejdsgiveren ønsker at den kommende medarbejder kan opfylde</a:t>
            </a:r>
          </a:p>
          <a:p>
            <a:r>
              <a:rPr lang="da-DK" dirty="0"/>
              <a:t>Beskriv hvorfor har du valgt disse nøgleord?</a:t>
            </a:r>
          </a:p>
          <a:p>
            <a:r>
              <a:rPr lang="da-DK" dirty="0"/>
              <a:t>HUSK: dette er en øvelse, hvorfor der kan være mange mulige svar</a:t>
            </a:r>
          </a:p>
          <a:p>
            <a:r>
              <a:rPr lang="da-DK" dirty="0"/>
              <a:t>Du opfordres til at sende dit svar med sikker post via e-Boks. Du finder en vejledning til at sende via e-Boks, der hvor du fandt dette </a:t>
            </a:r>
            <a:r>
              <a:rPr lang="da-DK" dirty="0" err="1"/>
              <a:t>Powerpoint</a:t>
            </a:r>
            <a:r>
              <a:rPr lang="da-DK" dirty="0"/>
              <a:t>.</a:t>
            </a:r>
          </a:p>
        </p:txBody>
      </p:sp>
      <p:pic>
        <p:nvPicPr>
          <p:cNvPr id="5" name="Billede 4" descr="Et billede, der indeholder tegning, ur, skilt&#10;&#10;Automatisk genereret beskrivelse">
            <a:extLst>
              <a:ext uri="{FF2B5EF4-FFF2-40B4-BE49-F238E27FC236}">
                <a16:creationId xmlns:a16="http://schemas.microsoft.com/office/drawing/2014/main" id="{023461EB-9BC0-49DB-B2EE-C19B0D7F9345}"/>
              </a:ext>
            </a:extLst>
          </p:cNvPr>
          <p:cNvPicPr>
            <a:picLocks noChangeAspect="1"/>
          </p:cNvPicPr>
          <p:nvPr/>
        </p:nvPicPr>
        <p:blipFill>
          <a:blip r:embed="rId4"/>
          <a:stretch>
            <a:fillRect/>
          </a:stretch>
        </p:blipFill>
        <p:spPr>
          <a:xfrm>
            <a:off x="621675" y="673768"/>
            <a:ext cx="4032890" cy="1532021"/>
          </a:xfrm>
          <a:prstGeom prst="rect">
            <a:avLst/>
          </a:prstGeom>
        </p:spPr>
      </p:pic>
      <p:pic>
        <p:nvPicPr>
          <p:cNvPr id="6" name="Øvelse 4">
            <a:hlinkClick r:id="" action="ppaction://media"/>
            <a:extLst>
              <a:ext uri="{FF2B5EF4-FFF2-40B4-BE49-F238E27FC236}">
                <a16:creationId xmlns:a16="http://schemas.microsoft.com/office/drawing/2014/main" id="{15BD2167-F2DF-4BE8-957A-8C0E3D01F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8746" y="5221872"/>
            <a:ext cx="487363" cy="487363"/>
          </a:xfrm>
          <a:prstGeom prst="rect">
            <a:avLst/>
          </a:prstGeom>
        </p:spPr>
      </p:pic>
    </p:spTree>
    <p:extLst>
      <p:ext uri="{BB962C8B-B14F-4D97-AF65-F5344CB8AC3E}">
        <p14:creationId xmlns:p14="http://schemas.microsoft.com/office/powerpoint/2010/main" val="243891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EED4550A-1D3A-479A-ABC6-63AF736132E3}"/>
              </a:ext>
            </a:extLst>
          </p:cNvPr>
          <p:cNvSpPr>
            <a:spLocks noGrp="1"/>
          </p:cNvSpPr>
          <p:nvPr>
            <p:ph type="title"/>
          </p:nvPr>
        </p:nvSpPr>
        <p:spPr>
          <a:xfrm>
            <a:off x="807720" y="2349925"/>
            <a:ext cx="2441894" cy="2456442"/>
          </a:xfrm>
        </p:spPr>
        <p:txBody>
          <a:bodyPr>
            <a:normAutofit/>
          </a:bodyPr>
          <a:lstStyle/>
          <a:p>
            <a:pPr algn="l"/>
            <a:r>
              <a:rPr lang="da-DK" sz="3200" dirty="0"/>
              <a:t>Jobopslag </a:t>
            </a:r>
            <a:r>
              <a:rPr lang="da-DK" sz="3200" dirty="0">
                <a:sym typeface="Wingdings" panose="05000000000000000000" pitchFamily="2" charset="2"/>
              </a:rPr>
              <a:t></a:t>
            </a:r>
            <a:r>
              <a:rPr lang="da-DK" sz="3200" dirty="0"/>
              <a:t> øvelse</a:t>
            </a:r>
          </a:p>
        </p:txBody>
      </p:sp>
      <p:sp>
        <p:nvSpPr>
          <p:cNvPr id="3" name="Pladsholder til indhold 2">
            <a:extLst>
              <a:ext uri="{FF2B5EF4-FFF2-40B4-BE49-F238E27FC236}">
                <a16:creationId xmlns:a16="http://schemas.microsoft.com/office/drawing/2014/main" id="{1B1836A0-A116-41C3-97C8-CEE150E19DF9}"/>
              </a:ext>
            </a:extLst>
          </p:cNvPr>
          <p:cNvSpPr>
            <a:spLocks noGrp="1"/>
          </p:cNvSpPr>
          <p:nvPr>
            <p:ph idx="1"/>
          </p:nvPr>
        </p:nvSpPr>
        <p:spPr>
          <a:xfrm>
            <a:off x="4385712" y="945133"/>
            <a:ext cx="7354356" cy="5441951"/>
          </a:xfrm>
        </p:spPr>
        <p:txBody>
          <a:bodyPr>
            <a:normAutofit/>
          </a:bodyPr>
          <a:lstStyle/>
          <a:p>
            <a:pPr marL="0" indent="0">
              <a:lnSpc>
                <a:spcPct val="110000"/>
              </a:lnSpc>
              <a:buNone/>
            </a:pPr>
            <a:r>
              <a:rPr lang="da-DK" sz="1050" b="1" dirty="0"/>
              <a:t>Trives du med tempofyldte arbejdsdage?</a:t>
            </a:r>
          </a:p>
          <a:p>
            <a:pPr marL="0" indent="0">
              <a:lnSpc>
                <a:spcPct val="110000"/>
              </a:lnSpc>
              <a:buNone/>
            </a:pPr>
            <a:r>
              <a:rPr lang="da-DK" sz="1050" dirty="0"/>
              <a:t>Jobbet som butiksmedarbejder er en blanding mellem praktiske opgaver i butikken, kassearbejde og kundeservice leveret med et smil. </a:t>
            </a:r>
          </a:p>
          <a:p>
            <a:pPr marL="0" indent="0">
              <a:lnSpc>
                <a:spcPct val="110000"/>
              </a:lnSpc>
              <a:buNone/>
            </a:pPr>
            <a:r>
              <a:rPr lang="da-DK" sz="1050" b="1" dirty="0"/>
              <a:t>Hvem er du?</a:t>
            </a:r>
          </a:p>
          <a:p>
            <a:pPr marL="0" indent="0">
              <a:lnSpc>
                <a:spcPct val="110000"/>
              </a:lnSpc>
              <a:buNone/>
            </a:pPr>
            <a:r>
              <a:rPr lang="da-DK" sz="1050" dirty="0"/>
              <a:t>Du bidrager til at give kunden en god og ”</a:t>
            </a:r>
            <a:r>
              <a:rPr lang="da-DK" sz="1050" dirty="0" err="1"/>
              <a:t>usvær</a:t>
            </a:r>
            <a:r>
              <a:rPr lang="da-DK" sz="1050" dirty="0"/>
              <a:t>” indkøbsoplevelse ved at medvirke til at kunden møder en ren og velopfyldt butik med glade, kundeorienterede medarbejdere. </a:t>
            </a:r>
          </a:p>
          <a:p>
            <a:pPr marL="0" indent="0">
              <a:lnSpc>
                <a:spcPct val="110000"/>
              </a:lnSpc>
              <a:buNone/>
            </a:pPr>
            <a:r>
              <a:rPr lang="da-DK" sz="1050" dirty="0"/>
              <a:t>Du er over 18 år, gerne studerende med butikserfaring, kan arbejde eftermiddag, aften og aftalte weekender. </a:t>
            </a:r>
          </a:p>
          <a:p>
            <a:pPr marL="0" indent="0">
              <a:lnSpc>
                <a:spcPct val="110000"/>
              </a:lnSpc>
              <a:buNone/>
            </a:pPr>
            <a:r>
              <a:rPr lang="da-DK" sz="1050" dirty="0"/>
              <a:t>Tingene sker omkring dig, hvor du har en praktisk tilgang, også selvom der er travlhed. Du finder det motiverende at lede aftenholdet og gennemføre aftalte lukkerutiner. Som lukkeansvarlig vil du i samarbejde med butikschefen og souschefen, sikre at butikken også er sæsonaktuel og indbydende om aftenen. </a:t>
            </a:r>
          </a:p>
          <a:p>
            <a:pPr marL="0" indent="0">
              <a:lnSpc>
                <a:spcPct val="110000"/>
              </a:lnSpc>
              <a:buNone/>
            </a:pPr>
            <a:r>
              <a:rPr lang="da-DK" sz="1050" b="1" dirty="0"/>
              <a:t>Vi tilbyder</a:t>
            </a:r>
          </a:p>
          <a:p>
            <a:pPr>
              <a:lnSpc>
                <a:spcPct val="110000"/>
              </a:lnSpc>
            </a:pPr>
            <a:r>
              <a:rPr lang="da-DK" sz="1050" dirty="0"/>
              <a:t>Et job hvor din arbejdsindsats hurtigt gør en synlig forskel i butikken</a:t>
            </a:r>
          </a:p>
          <a:p>
            <a:pPr>
              <a:lnSpc>
                <a:spcPct val="110000"/>
              </a:lnSpc>
            </a:pPr>
            <a:r>
              <a:rPr lang="da-DK" sz="1050" dirty="0"/>
              <a:t>Støtte af ledere og kollegaer, så du får en god oplæring</a:t>
            </a:r>
          </a:p>
          <a:p>
            <a:pPr>
              <a:lnSpc>
                <a:spcPct val="110000"/>
              </a:lnSpc>
            </a:pPr>
            <a:r>
              <a:rPr lang="da-DK" sz="1050" dirty="0"/>
              <a:t>Personalekøbsordning, god pension og ansættelsesforhold</a:t>
            </a:r>
          </a:p>
          <a:p>
            <a:pPr>
              <a:lnSpc>
                <a:spcPct val="110000"/>
              </a:lnSpc>
            </a:pPr>
            <a:r>
              <a:rPr lang="da-DK" sz="1050" dirty="0"/>
              <a:t>Gode muligheder for at videreuddanne dig, hvis du har lyst til det - både i fakta og på tværs af Coops kæder</a:t>
            </a:r>
          </a:p>
          <a:p>
            <a:pPr>
              <a:lnSpc>
                <a:spcPct val="110000"/>
              </a:lnSpc>
            </a:pPr>
            <a:r>
              <a:rPr lang="da-DK" sz="1050" dirty="0"/>
              <a:t>Lysten og evnerne er det vigtigste, for vi skal nok klæde dig på til jobbet. Men har du kendskab til detailhandel er det en fordel.</a:t>
            </a:r>
          </a:p>
          <a:p>
            <a:pPr marL="0" indent="0">
              <a:lnSpc>
                <a:spcPct val="110000"/>
              </a:lnSpc>
              <a:buNone/>
            </a:pPr>
            <a:endParaRPr lang="da-DK" sz="800" dirty="0"/>
          </a:p>
        </p:txBody>
      </p:sp>
      <p:pic>
        <p:nvPicPr>
          <p:cNvPr id="4" name="Jobopslag">
            <a:hlinkClick r:id="" action="ppaction://media"/>
            <a:extLst>
              <a:ext uri="{FF2B5EF4-FFF2-40B4-BE49-F238E27FC236}">
                <a16:creationId xmlns:a16="http://schemas.microsoft.com/office/drawing/2014/main" id="{5CD44EC6-6C49-470C-A99B-60312AB8B6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41304" y="2352144"/>
            <a:ext cx="487363" cy="487363"/>
          </a:xfrm>
          <a:prstGeom prst="rect">
            <a:avLst/>
          </a:prstGeom>
        </p:spPr>
      </p:pic>
    </p:spTree>
    <p:extLst>
      <p:ext uri="{BB962C8B-B14F-4D97-AF65-F5344CB8AC3E}">
        <p14:creationId xmlns:p14="http://schemas.microsoft.com/office/powerpoint/2010/main" val="30776931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110724-408C-42E7-B575-1736CAAB272A}"/>
              </a:ext>
            </a:extLst>
          </p:cNvPr>
          <p:cNvSpPr>
            <a:spLocks noGrp="1"/>
          </p:cNvSpPr>
          <p:nvPr>
            <p:ph type="title"/>
          </p:nvPr>
        </p:nvSpPr>
        <p:spPr>
          <a:xfrm>
            <a:off x="873978" y="1718735"/>
            <a:ext cx="5767566" cy="1072378"/>
          </a:xfrm>
        </p:spPr>
        <p:txBody>
          <a:bodyPr anchor="ctr">
            <a:normAutofit/>
          </a:bodyPr>
          <a:lstStyle/>
          <a:p>
            <a:r>
              <a:rPr lang="da-DK" sz="3600"/>
              <a:t>Den uopfordrede ansøgning</a:t>
            </a:r>
          </a:p>
        </p:txBody>
      </p:sp>
      <p:sp>
        <p:nvSpPr>
          <p:cNvPr id="3" name="Pladsholder til indhold 2">
            <a:extLst>
              <a:ext uri="{FF2B5EF4-FFF2-40B4-BE49-F238E27FC236}">
                <a16:creationId xmlns:a16="http://schemas.microsoft.com/office/drawing/2014/main" id="{DA22B6D9-9FA1-4739-84AD-2757379E9567}"/>
              </a:ext>
            </a:extLst>
          </p:cNvPr>
          <p:cNvSpPr>
            <a:spLocks noGrp="1"/>
          </p:cNvSpPr>
          <p:nvPr>
            <p:ph idx="1"/>
          </p:nvPr>
        </p:nvSpPr>
        <p:spPr>
          <a:xfrm>
            <a:off x="873102" y="2789239"/>
            <a:ext cx="5768442" cy="2683606"/>
          </a:xfrm>
        </p:spPr>
        <p:txBody>
          <a:bodyPr>
            <a:normAutofit/>
          </a:bodyPr>
          <a:lstStyle/>
          <a:p>
            <a:pPr>
              <a:lnSpc>
                <a:spcPct val="110000"/>
              </a:lnSpc>
            </a:pPr>
            <a:r>
              <a:rPr lang="da-DK" sz="1200" dirty="0">
                <a:solidFill>
                  <a:srgbClr val="FFFFFE"/>
                </a:solidFill>
              </a:rPr>
              <a:t>Her henvender du dig ofte uden, at virksomheden har slået en ledig stilling op</a:t>
            </a:r>
          </a:p>
          <a:p>
            <a:pPr>
              <a:lnSpc>
                <a:spcPct val="110000"/>
              </a:lnSpc>
            </a:pPr>
            <a:r>
              <a:rPr lang="da-DK" sz="1200" dirty="0">
                <a:solidFill>
                  <a:srgbClr val="FFFFFE"/>
                </a:solidFill>
              </a:rPr>
              <a:t>Du skal her både overbevise arbejdsgiver om at de mangler en medarbejder, men også at DU er den rigtige medarbejder, som de står og mangler</a:t>
            </a:r>
          </a:p>
          <a:p>
            <a:pPr>
              <a:lnSpc>
                <a:spcPct val="110000"/>
              </a:lnSpc>
            </a:pPr>
            <a:endParaRPr lang="da-DK" sz="1200" dirty="0">
              <a:solidFill>
                <a:srgbClr val="FFFFFE"/>
              </a:solidFill>
            </a:endParaRPr>
          </a:p>
          <a:p>
            <a:pPr>
              <a:lnSpc>
                <a:spcPct val="110000"/>
              </a:lnSpc>
            </a:pPr>
            <a:r>
              <a:rPr lang="da-DK" sz="1200" dirty="0">
                <a:solidFill>
                  <a:srgbClr val="FFFFFE"/>
                </a:solidFill>
              </a:rPr>
              <a:t>De to vigtigste ”salgsargumenter” i en uopfordret ansøgning:</a:t>
            </a:r>
          </a:p>
          <a:p>
            <a:pPr lvl="1">
              <a:lnSpc>
                <a:spcPct val="110000"/>
              </a:lnSpc>
            </a:pPr>
            <a:r>
              <a:rPr lang="da-DK" sz="1200" dirty="0">
                <a:solidFill>
                  <a:srgbClr val="FFFFFE"/>
                </a:solidFill>
              </a:rPr>
              <a:t>Præsentér dine kompetencer kort og præcist</a:t>
            </a:r>
          </a:p>
          <a:p>
            <a:pPr lvl="1">
              <a:lnSpc>
                <a:spcPct val="110000"/>
              </a:lnSpc>
            </a:pPr>
            <a:r>
              <a:rPr lang="da-DK" sz="1200" dirty="0">
                <a:solidFill>
                  <a:srgbClr val="FFFFFE"/>
                </a:solidFill>
              </a:rPr>
              <a:t>Vis at du er motiveret for at være en del af netop deres virksomhed</a:t>
            </a:r>
          </a:p>
        </p:txBody>
      </p:sp>
      <p:pic>
        <p:nvPicPr>
          <p:cNvPr id="4" name="Billede 4" descr="Et billede, der indeholder ur, bord&#10;&#10;Beskrivelse, der er oprettet med meget høj tiltro">
            <a:extLst>
              <a:ext uri="{FF2B5EF4-FFF2-40B4-BE49-F238E27FC236}">
                <a16:creationId xmlns:a16="http://schemas.microsoft.com/office/drawing/2014/main" id="{35317D96-19DD-4969-B81E-7CF0803023E3}"/>
              </a:ext>
            </a:extLst>
          </p:cNvPr>
          <p:cNvPicPr>
            <a:picLocks noChangeAspect="1"/>
          </p:cNvPicPr>
          <p:nvPr/>
        </p:nvPicPr>
        <p:blipFill rotWithShape="1">
          <a:blip r:embed="rId4"/>
          <a:srcRect l="27308" r="23620" b="-1"/>
          <a:stretch/>
        </p:blipFill>
        <p:spPr>
          <a:xfrm>
            <a:off x="7549862" y="227"/>
            <a:ext cx="4641833" cy="6858000"/>
          </a:xfrm>
          <a:prstGeom prst="rect">
            <a:avLst/>
          </a:prstGeom>
        </p:spPr>
      </p:pic>
      <p:pic>
        <p:nvPicPr>
          <p:cNvPr id="5" name="Uopfordret">
            <a:hlinkClick r:id="" action="ppaction://media"/>
            <a:extLst>
              <a:ext uri="{FF2B5EF4-FFF2-40B4-BE49-F238E27FC236}">
                <a16:creationId xmlns:a16="http://schemas.microsoft.com/office/drawing/2014/main" id="{DD78F62F-D53F-4BA4-912A-A76D87B3ED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8946" y="2011242"/>
            <a:ext cx="487363" cy="487363"/>
          </a:xfrm>
          <a:prstGeom prst="rect">
            <a:avLst/>
          </a:prstGeom>
        </p:spPr>
      </p:pic>
    </p:spTree>
    <p:extLst>
      <p:ext uri="{BB962C8B-B14F-4D97-AF65-F5344CB8AC3E}">
        <p14:creationId xmlns:p14="http://schemas.microsoft.com/office/powerpoint/2010/main" val="12951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0B20E-27DF-4AD8-86DD-D096B50CD0CC}"/>
              </a:ext>
            </a:extLst>
          </p:cNvPr>
          <p:cNvSpPr>
            <a:spLocks noGrp="1"/>
          </p:cNvSpPr>
          <p:nvPr>
            <p:ph type="title"/>
          </p:nvPr>
        </p:nvSpPr>
        <p:spPr/>
        <p:txBody>
          <a:bodyPr>
            <a:normAutofit/>
          </a:bodyPr>
          <a:lstStyle/>
          <a:p>
            <a:r>
              <a:rPr lang="da-DK" dirty="0"/>
              <a:t>Personlig henvendelse </a:t>
            </a:r>
            <a:endParaRPr lang="da-DK" dirty="0">
              <a:cs typeface="Calibri Light"/>
            </a:endParaRPr>
          </a:p>
        </p:txBody>
      </p:sp>
      <p:sp>
        <p:nvSpPr>
          <p:cNvPr id="3" name="Pladsholder til indhold 2">
            <a:extLst>
              <a:ext uri="{FF2B5EF4-FFF2-40B4-BE49-F238E27FC236}">
                <a16:creationId xmlns:a16="http://schemas.microsoft.com/office/drawing/2014/main" id="{FFA58EA0-9069-4F35-BC7B-692A0E4B2275}"/>
              </a:ext>
            </a:extLst>
          </p:cNvPr>
          <p:cNvSpPr>
            <a:spLocks noGrp="1"/>
          </p:cNvSpPr>
          <p:nvPr>
            <p:ph idx="1"/>
          </p:nvPr>
        </p:nvSpPr>
        <p:spPr/>
        <p:txBody>
          <a:bodyPr/>
          <a:lstStyle/>
          <a:p>
            <a:r>
              <a:rPr lang="da-DK" dirty="0"/>
              <a:t>Personlig henvendelse kan f.eks. være relevant når du ansøger uopfordret – mundtlig præsentation</a:t>
            </a:r>
          </a:p>
          <a:p>
            <a:pPr lvl="1"/>
            <a:r>
              <a:rPr lang="da-DK" dirty="0"/>
              <a:t>Du kan f.eks. møde op fysisk hos arbejdsgiver og præsentere dig selv</a:t>
            </a:r>
          </a:p>
          <a:p>
            <a:pPr lvl="1"/>
            <a:r>
              <a:rPr lang="da-DK" dirty="0"/>
              <a:t>Du kan f.eks. ringe til arbejdsgiver og spørge om du må komme forbi og præsentere dig selv</a:t>
            </a:r>
          </a:p>
          <a:p>
            <a:r>
              <a:rPr lang="da-DK" dirty="0"/>
              <a:t>Personlig henvendelse kan også være relevant når du søger opfordret</a:t>
            </a:r>
          </a:p>
          <a:p>
            <a:pPr lvl="1"/>
            <a:r>
              <a:rPr lang="da-DK" dirty="0"/>
              <a:t>Det kan f.eks. være en god idé at ringe og spørge interesseret ind til den stilling som virksomheden pt. Ønsker besat</a:t>
            </a:r>
          </a:p>
          <a:p>
            <a:r>
              <a:rPr lang="da-DK" dirty="0"/>
              <a:t>VIGTIGT: At gøre et godt </a:t>
            </a:r>
            <a:r>
              <a:rPr lang="da-DK" u="sng" dirty="0"/>
              <a:t>førstehåndsindtryk</a:t>
            </a:r>
          </a:p>
          <a:p>
            <a:pPr lvl="1"/>
            <a:r>
              <a:rPr lang="da-DK" dirty="0"/>
              <a:t>Se nedenstående film omkring førstehåndsindtryk:</a:t>
            </a:r>
          </a:p>
          <a:p>
            <a:pPr lvl="1"/>
            <a:r>
              <a:rPr lang="da-DK" dirty="0">
                <a:ea typeface="+mn-lt"/>
                <a:cs typeface="+mn-lt"/>
                <a:hlinkClick r:id="rId4"/>
              </a:rPr>
              <a:t>http://www.gtilp.dk/inspirationsvideoer/afspil-video.aspx?id=1338</a:t>
            </a:r>
            <a:r>
              <a:rPr lang="da-DK" dirty="0">
                <a:ea typeface="+mn-lt"/>
                <a:cs typeface="+mn-lt"/>
              </a:rPr>
              <a:t> </a:t>
            </a:r>
            <a:endParaRPr lang="da-DK" dirty="0"/>
          </a:p>
        </p:txBody>
      </p:sp>
      <p:pic>
        <p:nvPicPr>
          <p:cNvPr id="4" name="Billede 4" descr="Et billede, der indeholder hånd, mad, opbevarer&#10;&#10;Beskrivelse, der er oprettet med meget høj tiltro">
            <a:extLst>
              <a:ext uri="{FF2B5EF4-FFF2-40B4-BE49-F238E27FC236}">
                <a16:creationId xmlns:a16="http://schemas.microsoft.com/office/drawing/2014/main" id="{1023A66E-7439-40BB-889B-B102D097B961}"/>
              </a:ext>
            </a:extLst>
          </p:cNvPr>
          <p:cNvPicPr>
            <a:picLocks noChangeAspect="1"/>
          </p:cNvPicPr>
          <p:nvPr/>
        </p:nvPicPr>
        <p:blipFill>
          <a:blip r:embed="rId5"/>
          <a:stretch>
            <a:fillRect/>
          </a:stretch>
        </p:blipFill>
        <p:spPr>
          <a:xfrm>
            <a:off x="3467595" y="5097483"/>
            <a:ext cx="2000993" cy="1333995"/>
          </a:xfrm>
          <a:prstGeom prst="rect">
            <a:avLst/>
          </a:prstGeom>
        </p:spPr>
      </p:pic>
      <p:pic>
        <p:nvPicPr>
          <p:cNvPr id="5" name="Pers. henvendelse">
            <a:hlinkClick r:id="" action="ppaction://media"/>
            <a:extLst>
              <a:ext uri="{FF2B5EF4-FFF2-40B4-BE49-F238E27FC236}">
                <a16:creationId xmlns:a16="http://schemas.microsoft.com/office/drawing/2014/main" id="{2E9A8F4B-ED11-4495-85B8-3F44B3BF83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94438" y="2494714"/>
            <a:ext cx="487363" cy="487363"/>
          </a:xfrm>
          <a:prstGeom prst="rect">
            <a:avLst/>
          </a:prstGeom>
        </p:spPr>
      </p:pic>
    </p:spTree>
    <p:extLst>
      <p:ext uri="{BB962C8B-B14F-4D97-AF65-F5344CB8AC3E}">
        <p14:creationId xmlns:p14="http://schemas.microsoft.com/office/powerpoint/2010/main" val="9777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A6245677-B5F5-4B04-B3B3-1E670CE27A38}"/>
              </a:ext>
            </a:extLst>
          </p:cNvPr>
          <p:cNvSpPr>
            <a:spLocks noGrp="1"/>
          </p:cNvSpPr>
          <p:nvPr>
            <p:ph type="title"/>
          </p:nvPr>
        </p:nvSpPr>
        <p:spPr>
          <a:xfrm>
            <a:off x="904877" y="795527"/>
            <a:ext cx="10488547" cy="1190912"/>
          </a:xfrm>
        </p:spPr>
        <p:txBody>
          <a:bodyPr>
            <a:normAutofit/>
          </a:bodyPr>
          <a:lstStyle/>
          <a:p>
            <a:r>
              <a:rPr lang="da-DK">
                <a:solidFill>
                  <a:schemeClr val="tx2"/>
                </a:solidFill>
                <a:cs typeface="Calibri Light"/>
              </a:rPr>
              <a:t>Personlig Henvendelse</a:t>
            </a:r>
            <a:endParaRPr lang="da-DK">
              <a:solidFill>
                <a:schemeClr val="tx2"/>
              </a:solidFill>
            </a:endParaRP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F7A93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4" descr="Et billede, der indeholder tegning&#10;&#10;Beskrivelse, der er oprettet med meget høj tiltro">
            <a:extLst>
              <a:ext uri="{FF2B5EF4-FFF2-40B4-BE49-F238E27FC236}">
                <a16:creationId xmlns:a16="http://schemas.microsoft.com/office/drawing/2014/main" id="{D537119A-DEDB-4298-ACF9-9755DD0F1144}"/>
              </a:ext>
            </a:extLst>
          </p:cNvPr>
          <p:cNvPicPr>
            <a:picLocks noChangeAspect="1"/>
          </p:cNvPicPr>
          <p:nvPr/>
        </p:nvPicPr>
        <p:blipFill rotWithShape="1">
          <a:blip r:embed="rId4"/>
          <a:srcRect l="17815" r="17209" b="2"/>
          <a:stretch/>
        </p:blipFill>
        <p:spPr>
          <a:xfrm>
            <a:off x="1103257" y="2416047"/>
            <a:ext cx="4626864" cy="3346704"/>
          </a:xfrm>
          <a:prstGeom prst="rect">
            <a:avLst/>
          </a:prstGeom>
          <a:ln w="12700">
            <a:noFill/>
          </a:ln>
        </p:spPr>
      </p:pic>
      <p:sp>
        <p:nvSpPr>
          <p:cNvPr id="3" name="Pladsholder til indhold 2">
            <a:extLst>
              <a:ext uri="{FF2B5EF4-FFF2-40B4-BE49-F238E27FC236}">
                <a16:creationId xmlns:a16="http://schemas.microsoft.com/office/drawing/2014/main" id="{9EAB5EBD-AE32-453A-A18A-6B6CE782BBCC}"/>
              </a:ext>
            </a:extLst>
          </p:cNvPr>
          <p:cNvSpPr>
            <a:spLocks noGrp="1"/>
          </p:cNvSpPr>
          <p:nvPr>
            <p:ph idx="1"/>
          </p:nvPr>
        </p:nvSpPr>
        <p:spPr>
          <a:xfrm>
            <a:off x="6380703" y="2228850"/>
            <a:ext cx="5028928" cy="3699669"/>
          </a:xfrm>
        </p:spPr>
        <p:txBody>
          <a:bodyPr>
            <a:normAutofit/>
          </a:bodyPr>
          <a:lstStyle/>
          <a:p>
            <a:pPr>
              <a:lnSpc>
                <a:spcPct val="110000"/>
              </a:lnSpc>
              <a:buClr>
                <a:srgbClr val="F7A939"/>
              </a:buClr>
            </a:pPr>
            <a:r>
              <a:rPr lang="da-DK" sz="1400"/>
              <a:t>Når du henvender dig personligt er det vigtigt at gøre et godt førstehåndsindtryk</a:t>
            </a:r>
          </a:p>
          <a:p>
            <a:pPr>
              <a:lnSpc>
                <a:spcPct val="110000"/>
              </a:lnSpc>
              <a:buClr>
                <a:srgbClr val="F7A939"/>
              </a:buClr>
            </a:pPr>
            <a:r>
              <a:rPr lang="da-DK" sz="1400"/>
              <a:t>Et godt redskab er at være </a:t>
            </a:r>
            <a:r>
              <a:rPr lang="da-DK" sz="1400" u="sng"/>
              <a:t>forberedt</a:t>
            </a:r>
          </a:p>
          <a:p>
            <a:pPr>
              <a:lnSpc>
                <a:spcPct val="110000"/>
              </a:lnSpc>
              <a:buClr>
                <a:srgbClr val="F7A939"/>
              </a:buClr>
            </a:pPr>
            <a:r>
              <a:rPr lang="da-DK" sz="1400"/>
              <a:t>Du kan f.eks. forberede dig ved at øve en </a:t>
            </a:r>
            <a:r>
              <a:rPr lang="da-DK" sz="1400" u="sng"/>
              <a:t>elevatortale:</a:t>
            </a:r>
          </a:p>
          <a:p>
            <a:pPr lvl="1">
              <a:lnSpc>
                <a:spcPct val="110000"/>
              </a:lnSpc>
              <a:buClr>
                <a:srgbClr val="F7A939"/>
              </a:buClr>
            </a:pPr>
            <a:r>
              <a:rPr lang="da-DK" sz="1400"/>
              <a:t>Elevatortalen er en ultrakort præsentation af hvem du er, hvad du kan bidrage med og hvad du brænder for</a:t>
            </a:r>
          </a:p>
          <a:p>
            <a:pPr lvl="1">
              <a:lnSpc>
                <a:spcPct val="110000"/>
              </a:lnSpc>
              <a:buClr>
                <a:srgbClr val="F7A939"/>
              </a:buClr>
            </a:pPr>
            <a:r>
              <a:rPr lang="da-DK" sz="1400"/>
              <a:t>Elevatortalen varer omkring 10-60 sekunder</a:t>
            </a:r>
          </a:p>
          <a:p>
            <a:pPr lvl="1">
              <a:lnSpc>
                <a:spcPct val="110000"/>
              </a:lnSpc>
              <a:buClr>
                <a:srgbClr val="F7A939"/>
              </a:buClr>
            </a:pPr>
            <a:r>
              <a:rPr lang="da-DK" sz="1400"/>
              <a:t>Elevatortalen giver mulighed for at have en forberedt </a:t>
            </a:r>
            <a:r>
              <a:rPr lang="da-DK" sz="1400" err="1"/>
              <a:t>salgstale</a:t>
            </a:r>
            <a:r>
              <a:rPr lang="da-DK" sz="1400"/>
              <a:t>, som udstråler selvtillid</a:t>
            </a:r>
          </a:p>
          <a:p>
            <a:pPr>
              <a:lnSpc>
                <a:spcPct val="110000"/>
              </a:lnSpc>
              <a:buClr>
                <a:srgbClr val="F7A939"/>
              </a:buClr>
            </a:pPr>
            <a:r>
              <a:rPr lang="da-DK" sz="1400">
                <a:ea typeface="+mn-lt"/>
                <a:cs typeface="+mn-lt"/>
              </a:rPr>
              <a:t>Se nedenstående film omkring </a:t>
            </a:r>
            <a:r>
              <a:rPr lang="da-DK" sz="1400" u="sng">
                <a:ea typeface="+mn-lt"/>
                <a:cs typeface="+mn-lt"/>
              </a:rPr>
              <a:t>elevatortalen:</a:t>
            </a:r>
            <a:endParaRPr lang="en-US" sz="1400">
              <a:ea typeface="+mn-lt"/>
              <a:cs typeface="+mn-lt"/>
            </a:endParaRPr>
          </a:p>
          <a:p>
            <a:pPr lvl="1">
              <a:lnSpc>
                <a:spcPct val="110000"/>
              </a:lnSpc>
              <a:buClr>
                <a:srgbClr val="F7A939"/>
              </a:buClr>
            </a:pPr>
            <a:r>
              <a:rPr lang="da-DK" sz="1400">
                <a:hlinkClick r:id="rId5"/>
              </a:rPr>
              <a:t>https://www.youtube.com/watch?v=_d15jP9owyg</a:t>
            </a:r>
            <a:r>
              <a:rPr lang="da-DK" sz="1400"/>
              <a:t> </a:t>
            </a:r>
          </a:p>
        </p:txBody>
      </p:sp>
      <p:pic>
        <p:nvPicPr>
          <p:cNvPr id="5" name="Pers. henvendelse">
            <a:hlinkClick r:id="" action="ppaction://media"/>
            <a:extLst>
              <a:ext uri="{FF2B5EF4-FFF2-40B4-BE49-F238E27FC236}">
                <a16:creationId xmlns:a16="http://schemas.microsoft.com/office/drawing/2014/main" id="{FDD15A40-796F-4284-BA9C-98E43CAC11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485" y="1165351"/>
            <a:ext cx="487363" cy="487363"/>
          </a:xfrm>
          <a:prstGeom prst="rect">
            <a:avLst/>
          </a:prstGeom>
        </p:spPr>
      </p:pic>
    </p:spTree>
    <p:extLst>
      <p:ext uri="{BB962C8B-B14F-4D97-AF65-F5344CB8AC3E}">
        <p14:creationId xmlns:p14="http://schemas.microsoft.com/office/powerpoint/2010/main" val="38975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E58282B8-A562-459A-9D03-6EC48B90E1A9}"/>
              </a:ext>
            </a:extLst>
          </p:cNvPr>
          <p:cNvSpPr>
            <a:spLocks noGrp="1"/>
          </p:cNvSpPr>
          <p:nvPr>
            <p:ph type="title"/>
          </p:nvPr>
        </p:nvSpPr>
        <p:spPr>
          <a:xfrm>
            <a:off x="904877" y="795527"/>
            <a:ext cx="10488547" cy="1190912"/>
          </a:xfrm>
        </p:spPr>
        <p:txBody>
          <a:bodyPr>
            <a:normAutofit/>
          </a:bodyPr>
          <a:lstStyle/>
          <a:p>
            <a:r>
              <a:rPr lang="da-DK" sz="2800">
                <a:solidFill>
                  <a:schemeClr val="tx2"/>
                </a:solidFill>
                <a:cs typeface="Calibri Light"/>
              </a:rPr>
              <a:t>Elevatortalen</a:t>
            </a:r>
            <a:br>
              <a:rPr lang="da-DK" sz="2800">
                <a:solidFill>
                  <a:schemeClr val="tx2"/>
                </a:solidFill>
                <a:cs typeface="Calibri Light"/>
              </a:rPr>
            </a:br>
            <a:r>
              <a:rPr lang="da-DK" sz="2800">
                <a:solidFill>
                  <a:schemeClr val="tx2"/>
                </a:solidFill>
                <a:cs typeface="Calibri Light"/>
              </a:rPr>
              <a:t>- Sådan kan du øve dig</a:t>
            </a:r>
            <a:endParaRPr lang="da-DK" sz="2800">
              <a:solidFill>
                <a:schemeClr val="tx2"/>
              </a:solidFill>
            </a:endParaRP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4" descr="Et billede, der indeholder indendørs, foto, hvid, bås&#10;&#10;Beskrivelse, der er oprettet med meget høj tiltro">
            <a:extLst>
              <a:ext uri="{FF2B5EF4-FFF2-40B4-BE49-F238E27FC236}">
                <a16:creationId xmlns:a16="http://schemas.microsoft.com/office/drawing/2014/main" id="{91121C40-A193-4F80-B46D-170C451ABA42}"/>
              </a:ext>
            </a:extLst>
          </p:cNvPr>
          <p:cNvPicPr>
            <a:picLocks noChangeAspect="1"/>
          </p:cNvPicPr>
          <p:nvPr/>
        </p:nvPicPr>
        <p:blipFill>
          <a:blip r:embed="rId4"/>
          <a:stretch>
            <a:fillRect/>
          </a:stretch>
        </p:blipFill>
        <p:spPr>
          <a:xfrm>
            <a:off x="1103257" y="2805444"/>
            <a:ext cx="4626864" cy="2567909"/>
          </a:xfrm>
          <a:prstGeom prst="rect">
            <a:avLst/>
          </a:prstGeom>
          <a:ln w="12700">
            <a:noFill/>
          </a:ln>
        </p:spPr>
      </p:pic>
      <p:sp>
        <p:nvSpPr>
          <p:cNvPr id="3" name="Pladsholder til indhold 2">
            <a:extLst>
              <a:ext uri="{FF2B5EF4-FFF2-40B4-BE49-F238E27FC236}">
                <a16:creationId xmlns:a16="http://schemas.microsoft.com/office/drawing/2014/main" id="{846C4D18-031A-4AA9-A166-62751B96FB89}"/>
              </a:ext>
            </a:extLst>
          </p:cNvPr>
          <p:cNvSpPr>
            <a:spLocks noGrp="1"/>
          </p:cNvSpPr>
          <p:nvPr>
            <p:ph idx="1"/>
          </p:nvPr>
        </p:nvSpPr>
        <p:spPr>
          <a:xfrm>
            <a:off x="6380703" y="2228850"/>
            <a:ext cx="5028928" cy="3699669"/>
          </a:xfrm>
        </p:spPr>
        <p:txBody>
          <a:bodyPr>
            <a:normAutofit/>
          </a:bodyPr>
          <a:lstStyle/>
          <a:p>
            <a:pPr marL="285750" indent="-285750">
              <a:lnSpc>
                <a:spcPct val="110000"/>
              </a:lnSpc>
            </a:pPr>
            <a:r>
              <a:rPr lang="da-DK" sz="1400" dirty="0"/>
              <a:t>Start med at skrive din elevatortale ned på et stykke papir eller på din computer </a:t>
            </a:r>
          </a:p>
          <a:p>
            <a:pPr>
              <a:lnSpc>
                <a:spcPct val="110000"/>
              </a:lnSpc>
            </a:pPr>
            <a:r>
              <a:rPr lang="da-DK" sz="1400" dirty="0"/>
              <a:t>Lær talen udenad (må max vare 60 sekunder)</a:t>
            </a:r>
          </a:p>
          <a:p>
            <a:pPr>
              <a:lnSpc>
                <a:spcPct val="110000"/>
              </a:lnSpc>
            </a:pPr>
            <a:r>
              <a:rPr lang="da-DK" sz="1400" dirty="0"/>
              <a:t>Øv dig foran et spejl (kropssprog er super vigtigt)</a:t>
            </a:r>
          </a:p>
          <a:p>
            <a:pPr>
              <a:lnSpc>
                <a:spcPct val="110000"/>
              </a:lnSpc>
            </a:pPr>
            <a:r>
              <a:rPr lang="da-DK" sz="1400" dirty="0"/>
              <a:t>Øv dig foran "publikum" (mor, far, søster, ven, nabo?)</a:t>
            </a:r>
          </a:p>
          <a:p>
            <a:pPr>
              <a:lnSpc>
                <a:spcPct val="110000"/>
              </a:lnSpc>
            </a:pPr>
            <a:r>
              <a:rPr lang="da-DK" sz="1400" dirty="0"/>
              <a:t>Optag dig selv på video</a:t>
            </a:r>
          </a:p>
          <a:p>
            <a:pPr>
              <a:lnSpc>
                <a:spcPct val="110000"/>
              </a:lnSpc>
            </a:pPr>
            <a:r>
              <a:rPr lang="da-DK" sz="1400" dirty="0"/>
              <a:t>Næste skridt er, at du skal ud og bruge elevatortalen i virkeligheden</a:t>
            </a:r>
          </a:p>
        </p:txBody>
      </p:sp>
      <p:pic>
        <p:nvPicPr>
          <p:cNvPr id="5" name="Elevatortale">
            <a:hlinkClick r:id="" action="ppaction://media"/>
            <a:extLst>
              <a:ext uri="{FF2B5EF4-FFF2-40B4-BE49-F238E27FC236}">
                <a16:creationId xmlns:a16="http://schemas.microsoft.com/office/drawing/2014/main" id="{67764F9D-51E2-4434-A96C-B297D0E77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1488" y="1147301"/>
            <a:ext cx="487363" cy="487363"/>
          </a:xfrm>
          <a:prstGeom prst="rect">
            <a:avLst/>
          </a:prstGeom>
        </p:spPr>
      </p:pic>
    </p:spTree>
    <p:extLst>
      <p:ext uri="{BB962C8B-B14F-4D97-AF65-F5344CB8AC3E}">
        <p14:creationId xmlns:p14="http://schemas.microsoft.com/office/powerpoint/2010/main" val="11579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6A299004-815F-4EEC-BA19-852158B4CC86}"/>
              </a:ext>
            </a:extLst>
          </p:cNvPr>
          <p:cNvSpPr>
            <a:spLocks noGrp="1"/>
          </p:cNvSpPr>
          <p:nvPr>
            <p:ph type="title"/>
          </p:nvPr>
        </p:nvSpPr>
        <p:spPr>
          <a:xfrm>
            <a:off x="1759287" y="798881"/>
            <a:ext cx="8673427" cy="1048945"/>
          </a:xfrm>
        </p:spPr>
        <p:txBody>
          <a:bodyPr>
            <a:normAutofit/>
          </a:bodyPr>
          <a:lstStyle/>
          <a:p>
            <a:r>
              <a:rPr lang="da-DK">
                <a:solidFill>
                  <a:schemeClr val="tx1"/>
                </a:solidFill>
              </a:rPr>
              <a:t>Opsamling</a:t>
            </a:r>
          </a:p>
        </p:txBody>
      </p:sp>
      <p:graphicFrame>
        <p:nvGraphicFramePr>
          <p:cNvPr id="5" name="Pladsholder til indhold 2">
            <a:extLst>
              <a:ext uri="{FF2B5EF4-FFF2-40B4-BE49-F238E27FC236}">
                <a16:creationId xmlns:a16="http://schemas.microsoft.com/office/drawing/2014/main" id="{ED81CE6B-B6FC-4BB2-95A2-78D3F5F873C3}"/>
              </a:ext>
            </a:extLst>
          </p:cNvPr>
          <p:cNvGraphicFramePr>
            <a:graphicFrameLocks noGrp="1"/>
          </p:cNvGraphicFramePr>
          <p:nvPr>
            <p:ph idx="1"/>
            <p:extLst>
              <p:ext uri="{D42A27DB-BD31-4B8C-83A1-F6EECF244321}">
                <p14:modId xmlns:p14="http://schemas.microsoft.com/office/powerpoint/2010/main" val="855429184"/>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Opsamling">
            <a:hlinkClick r:id="" action="ppaction://media"/>
            <a:extLst>
              <a:ext uri="{FF2B5EF4-FFF2-40B4-BE49-F238E27FC236}">
                <a16:creationId xmlns:a16="http://schemas.microsoft.com/office/drawing/2014/main" id="{907A5DD7-8B3D-40AD-8D9B-25E749D266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89227" y="1046414"/>
            <a:ext cx="487363" cy="487363"/>
          </a:xfrm>
          <a:prstGeom prst="rect">
            <a:avLst/>
          </a:prstGeom>
        </p:spPr>
      </p:pic>
    </p:spTree>
    <p:extLst>
      <p:ext uri="{BB962C8B-B14F-4D97-AF65-F5344CB8AC3E}">
        <p14:creationId xmlns:p14="http://schemas.microsoft.com/office/powerpoint/2010/main" val="8228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34A2EF-69D9-41C1-9876-91D7FCF7C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4C0C03-1202-4DC9-BA33-998DDFB3FB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60BF984B-F4C1-4BF0-B296-72CAD8814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E887C16-A8CC-48BD-A34B-69B5D14BE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194B805-0CE2-4FD6-804E-2771E18BB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6000EBD-113B-4BB5-94F2-B2C961094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C2C37892-BF6A-4DDB-BAA9-48B6A051E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3A53A2B-EB9B-4318-A7F9-E371D211E7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59001F5F-9338-43E1-BB4B-21C681CA20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4781ABE-347F-40E9-9BB2-3E35C8F15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D8A7767-4D16-4AB7-8277-D66FEC7F7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B7D649D-9559-4E1D-937A-351948350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45AA5D21-8C7B-4C77-815C-C3A8EA0A5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D7A46675-AA96-41DB-B9DB-CAA471A20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82090F8A-ECF2-423C-98D0-8EF226220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EA5DE46B-A4BE-407F-835A-693D3E979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429E4297-5489-465D-A6D7-03BD468E0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69A4CFA1-B603-453B-AC53-49E8A8DF7E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7A997EDF-8927-490B-AD5F-046317B8B2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C91BE84-B1A4-4592-A942-2C72C86DD8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A0AAA5CD-6E44-429A-91FA-D650BAF9E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0A46833E-5921-4F83-A38F-33BE63609C06}"/>
              </a:ext>
            </a:extLst>
          </p:cNvPr>
          <p:cNvSpPr>
            <a:spLocks noGrp="1"/>
          </p:cNvSpPr>
          <p:nvPr>
            <p:ph type="ctrTitle"/>
          </p:nvPr>
        </p:nvSpPr>
        <p:spPr>
          <a:xfrm>
            <a:off x="7550663" y="1455611"/>
            <a:ext cx="3849624" cy="2312521"/>
          </a:xfrm>
        </p:spPr>
        <p:txBody>
          <a:bodyPr>
            <a:normAutofit/>
          </a:bodyPr>
          <a:lstStyle/>
          <a:p>
            <a:pPr algn="l"/>
            <a:r>
              <a:rPr lang="da-DK" sz="4000" dirty="0">
                <a:solidFill>
                  <a:schemeClr val="tx2"/>
                </a:solidFill>
              </a:rPr>
              <a:t>Tak for din tid</a:t>
            </a:r>
          </a:p>
        </p:txBody>
      </p:sp>
      <p:sp>
        <p:nvSpPr>
          <p:cNvPr id="3" name="Undertitel 2">
            <a:extLst>
              <a:ext uri="{FF2B5EF4-FFF2-40B4-BE49-F238E27FC236}">
                <a16:creationId xmlns:a16="http://schemas.microsoft.com/office/drawing/2014/main" id="{DF63BBA6-9D37-4925-A046-59B6366A1E4C}"/>
              </a:ext>
            </a:extLst>
          </p:cNvPr>
          <p:cNvSpPr>
            <a:spLocks noGrp="1"/>
          </p:cNvSpPr>
          <p:nvPr>
            <p:ph type="subTitle" idx="1"/>
          </p:nvPr>
        </p:nvSpPr>
        <p:spPr>
          <a:xfrm>
            <a:off x="7550662" y="3815282"/>
            <a:ext cx="3849625" cy="1027982"/>
          </a:xfrm>
        </p:spPr>
        <p:txBody>
          <a:bodyPr>
            <a:normAutofit fontScale="85000" lnSpcReduction="10000"/>
          </a:bodyPr>
          <a:lstStyle/>
          <a:p>
            <a:pPr>
              <a:lnSpc>
                <a:spcPct val="110000"/>
              </a:lnSpc>
            </a:pPr>
            <a:r>
              <a:rPr lang="da-DK" sz="1600" dirty="0">
                <a:solidFill>
                  <a:schemeClr val="tx1"/>
                </a:solidFill>
              </a:rPr>
              <a:t>Hvis du har spørgsmål så kontakt Ida eller </a:t>
            </a:r>
          </a:p>
          <a:p>
            <a:pPr>
              <a:lnSpc>
                <a:spcPct val="110000"/>
              </a:lnSpc>
            </a:pPr>
            <a:r>
              <a:rPr lang="da-DK" sz="1600" dirty="0">
                <a:solidFill>
                  <a:schemeClr val="tx1"/>
                </a:solidFill>
              </a:rPr>
              <a:t>Charlotte på tlf. 41936200 eller 41936183</a:t>
            </a:r>
          </a:p>
          <a:p>
            <a:pPr>
              <a:lnSpc>
                <a:spcPct val="110000"/>
              </a:lnSpc>
            </a:pPr>
            <a:r>
              <a:rPr lang="da-DK" sz="1600" dirty="0">
                <a:solidFill>
                  <a:schemeClr val="tx1"/>
                </a:solidFill>
              </a:rPr>
              <a:t>Vi glæder os til at tale med dig igen!</a:t>
            </a:r>
          </a:p>
          <a:p>
            <a:pPr algn="l"/>
            <a:endParaRPr lang="da-DK" sz="1600" dirty="0">
              <a:solidFill>
                <a:schemeClr val="tx2"/>
              </a:solidFill>
            </a:endParaRPr>
          </a:p>
          <a:p>
            <a:pPr algn="l"/>
            <a:endParaRPr lang="da-DK" sz="1600" dirty="0">
              <a:solidFill>
                <a:schemeClr val="tx2"/>
              </a:solidFill>
            </a:endParaRPr>
          </a:p>
        </p:txBody>
      </p:sp>
      <p:sp>
        <p:nvSpPr>
          <p:cNvPr id="32" name="Rectangle 31">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FEFF6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egning&#10;&#10;Automatisk genereret beskrivelse">
            <a:extLst>
              <a:ext uri="{FF2B5EF4-FFF2-40B4-BE49-F238E27FC236}">
                <a16:creationId xmlns:a16="http://schemas.microsoft.com/office/drawing/2014/main" id="{1BC07FE3-7852-4AD7-B967-FC77DD1CFE8E}"/>
              </a:ext>
            </a:extLst>
          </p:cNvPr>
          <p:cNvPicPr>
            <a:picLocks noChangeAspect="1"/>
          </p:cNvPicPr>
          <p:nvPr/>
        </p:nvPicPr>
        <p:blipFill>
          <a:blip r:embed="rId4"/>
          <a:stretch>
            <a:fillRect/>
          </a:stretch>
        </p:blipFill>
        <p:spPr>
          <a:xfrm>
            <a:off x="972115" y="1767820"/>
            <a:ext cx="5641848" cy="3304259"/>
          </a:xfrm>
          <a:prstGeom prst="rect">
            <a:avLst/>
          </a:prstGeom>
          <a:ln w="12700">
            <a:noFill/>
          </a:ln>
        </p:spPr>
      </p:pic>
      <p:sp>
        <p:nvSpPr>
          <p:cNvPr id="34"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Billede 30">
            <a:extLst>
              <a:ext uri="{FF2B5EF4-FFF2-40B4-BE49-F238E27FC236}">
                <a16:creationId xmlns:a16="http://schemas.microsoft.com/office/drawing/2014/main" id="{2BCC8CA7-3EF1-49B7-98F0-BD4D5E5FA0F6}"/>
              </a:ext>
            </a:extLst>
          </p:cNvPr>
          <p:cNvPicPr>
            <a:picLocks noChangeAspect="1"/>
          </p:cNvPicPr>
          <p:nvPr/>
        </p:nvPicPr>
        <p:blipFill>
          <a:blip r:embed="rId5"/>
          <a:stretch>
            <a:fillRect/>
          </a:stretch>
        </p:blipFill>
        <p:spPr>
          <a:xfrm>
            <a:off x="9929465" y="5065745"/>
            <a:ext cx="1055790" cy="1395585"/>
          </a:xfrm>
          <a:prstGeom prst="rect">
            <a:avLst/>
          </a:prstGeom>
        </p:spPr>
      </p:pic>
      <p:pic>
        <p:nvPicPr>
          <p:cNvPr id="6" name="Billede 5" descr="Et billede, der indeholder person, kvinde, beklædning, ung&#10;&#10;Automatisk genereret beskrivelse">
            <a:extLst>
              <a:ext uri="{FF2B5EF4-FFF2-40B4-BE49-F238E27FC236}">
                <a16:creationId xmlns:a16="http://schemas.microsoft.com/office/drawing/2014/main" id="{728CC00D-A15B-4FBA-8A05-0777A5E2D0EA}"/>
              </a:ext>
            </a:extLst>
          </p:cNvPr>
          <p:cNvPicPr>
            <a:picLocks noChangeAspect="1"/>
          </p:cNvPicPr>
          <p:nvPr/>
        </p:nvPicPr>
        <p:blipFill>
          <a:blip r:embed="rId6"/>
          <a:stretch>
            <a:fillRect/>
          </a:stretch>
        </p:blipFill>
        <p:spPr>
          <a:xfrm>
            <a:off x="8761145" y="5063016"/>
            <a:ext cx="794861" cy="1413793"/>
          </a:xfrm>
          <a:prstGeom prst="rect">
            <a:avLst/>
          </a:prstGeom>
        </p:spPr>
      </p:pic>
      <p:pic>
        <p:nvPicPr>
          <p:cNvPr id="5" name="Tak for din tid">
            <a:hlinkClick r:id="" action="ppaction://media"/>
            <a:extLst>
              <a:ext uri="{FF2B5EF4-FFF2-40B4-BE49-F238E27FC236}">
                <a16:creationId xmlns:a16="http://schemas.microsoft.com/office/drawing/2014/main" id="{BF912FBE-E27C-4615-B0E2-B5C5A00F32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7674" y="2332914"/>
            <a:ext cx="487363" cy="487363"/>
          </a:xfrm>
          <a:prstGeom prst="rect">
            <a:avLst/>
          </a:prstGeom>
        </p:spPr>
      </p:pic>
    </p:spTree>
    <p:extLst>
      <p:ext uri="{BB962C8B-B14F-4D97-AF65-F5344CB8AC3E}">
        <p14:creationId xmlns:p14="http://schemas.microsoft.com/office/powerpoint/2010/main" val="28998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0D9B659-6F50-47C5-9EFB-4CA0C405BD39}"/>
              </a:ext>
            </a:extLst>
          </p:cNvPr>
          <p:cNvSpPr>
            <a:spLocks noGrp="1"/>
          </p:cNvSpPr>
          <p:nvPr>
            <p:ph type="title"/>
          </p:nvPr>
        </p:nvSpPr>
        <p:spPr>
          <a:xfrm>
            <a:off x="873978" y="1718735"/>
            <a:ext cx="5767566" cy="1072378"/>
          </a:xfrm>
        </p:spPr>
        <p:txBody>
          <a:bodyPr anchor="ctr">
            <a:normAutofit/>
          </a:bodyPr>
          <a:lstStyle/>
          <a:p>
            <a:r>
              <a:rPr lang="da-DK" sz="3600"/>
              <a:t>Hvorfor lave en jobansøgning?</a:t>
            </a:r>
          </a:p>
        </p:txBody>
      </p:sp>
      <p:sp>
        <p:nvSpPr>
          <p:cNvPr id="3" name="Pladsholder til indhold 2">
            <a:extLst>
              <a:ext uri="{FF2B5EF4-FFF2-40B4-BE49-F238E27FC236}">
                <a16:creationId xmlns:a16="http://schemas.microsoft.com/office/drawing/2014/main" id="{5DC6BE7D-6286-4A09-A9EC-C7DE0E3A3A5D}"/>
              </a:ext>
            </a:extLst>
          </p:cNvPr>
          <p:cNvSpPr>
            <a:spLocks noGrp="1"/>
          </p:cNvSpPr>
          <p:nvPr>
            <p:ph idx="1"/>
          </p:nvPr>
        </p:nvSpPr>
        <p:spPr>
          <a:xfrm>
            <a:off x="873102" y="2789239"/>
            <a:ext cx="5768442" cy="2683606"/>
          </a:xfrm>
        </p:spPr>
        <p:txBody>
          <a:bodyPr>
            <a:normAutofit/>
          </a:bodyPr>
          <a:lstStyle/>
          <a:p>
            <a:pPr>
              <a:lnSpc>
                <a:spcPct val="110000"/>
              </a:lnSpc>
            </a:pPr>
            <a:r>
              <a:rPr lang="da-DK" sz="1400" dirty="0">
                <a:solidFill>
                  <a:srgbClr val="FFFFFE"/>
                </a:solidFill>
              </a:rPr>
              <a:t>Jobansøgningen giver dig mulighed for at uddybe:</a:t>
            </a:r>
          </a:p>
          <a:p>
            <a:pPr lvl="1">
              <a:lnSpc>
                <a:spcPct val="110000"/>
              </a:lnSpc>
            </a:pPr>
            <a:r>
              <a:rPr lang="da-DK" sz="1400" dirty="0">
                <a:solidFill>
                  <a:srgbClr val="FFFFFE"/>
                </a:solidFill>
              </a:rPr>
              <a:t>Hvem du er</a:t>
            </a:r>
          </a:p>
          <a:p>
            <a:pPr lvl="1">
              <a:lnSpc>
                <a:spcPct val="110000"/>
              </a:lnSpc>
            </a:pPr>
            <a:r>
              <a:rPr lang="da-DK" sz="1400" dirty="0">
                <a:solidFill>
                  <a:srgbClr val="FFFFFE"/>
                </a:solidFill>
              </a:rPr>
              <a:t>Hvorfor de skal ansætte dig</a:t>
            </a:r>
          </a:p>
          <a:p>
            <a:pPr lvl="1">
              <a:lnSpc>
                <a:spcPct val="110000"/>
              </a:lnSpc>
            </a:pPr>
            <a:r>
              <a:rPr lang="da-DK" sz="1400" dirty="0">
                <a:solidFill>
                  <a:srgbClr val="FFFFFE"/>
                </a:solidFill>
              </a:rPr>
              <a:t>Hvad du er dygtig til</a:t>
            </a:r>
          </a:p>
          <a:p>
            <a:pPr>
              <a:lnSpc>
                <a:spcPct val="110000"/>
              </a:lnSpc>
            </a:pPr>
            <a:r>
              <a:rPr lang="da-DK" sz="1400" dirty="0">
                <a:solidFill>
                  <a:srgbClr val="FFFFFE"/>
                </a:solidFill>
              </a:rPr>
              <a:t>Ansøgningen giver dig mulighed for at vise mere personlighed end den du kan vise på dit CV, som er mere en ”opremsning” af din erfaring</a:t>
            </a:r>
          </a:p>
          <a:p>
            <a:pPr>
              <a:lnSpc>
                <a:spcPct val="110000"/>
              </a:lnSpc>
            </a:pPr>
            <a:r>
              <a:rPr lang="da-DK" sz="1400" dirty="0">
                <a:solidFill>
                  <a:srgbClr val="FFFFFE"/>
                </a:solidFill>
              </a:rPr>
              <a:t>Arbejdsgiver kender dig jo ikke på forhånd, men dette kan ansøgningen hjælpe dig med</a:t>
            </a:r>
          </a:p>
          <a:p>
            <a:pPr>
              <a:lnSpc>
                <a:spcPct val="110000"/>
              </a:lnSpc>
            </a:pPr>
            <a:endParaRPr lang="da-DK" sz="1400" dirty="0">
              <a:solidFill>
                <a:srgbClr val="FFFFFE"/>
              </a:solidFill>
            </a:endParaRPr>
          </a:p>
        </p:txBody>
      </p:sp>
      <p:sp>
        <p:nvSpPr>
          <p:cNvPr id="40" name="Rectangle 39">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atovering&#10;&#10;Automatisk genereret beskrivelse">
            <a:extLst>
              <a:ext uri="{FF2B5EF4-FFF2-40B4-BE49-F238E27FC236}">
                <a16:creationId xmlns:a16="http://schemas.microsoft.com/office/drawing/2014/main" id="{A94ADC5A-6F36-4281-8F37-C36EB3E9C5E2}"/>
              </a:ext>
            </a:extLst>
          </p:cNvPr>
          <p:cNvPicPr>
            <a:picLocks noChangeAspect="1"/>
          </p:cNvPicPr>
          <p:nvPr/>
        </p:nvPicPr>
        <p:blipFill>
          <a:blip r:embed="rId4"/>
          <a:stretch>
            <a:fillRect/>
          </a:stretch>
        </p:blipFill>
        <p:spPr>
          <a:xfrm>
            <a:off x="7876652" y="2106715"/>
            <a:ext cx="3990545" cy="2653712"/>
          </a:xfrm>
          <a:prstGeom prst="rect">
            <a:avLst/>
          </a:prstGeom>
        </p:spPr>
      </p:pic>
      <p:pic>
        <p:nvPicPr>
          <p:cNvPr id="5" name="Hvorfor ansøgning?">
            <a:hlinkClick r:id="" action="ppaction://media"/>
            <a:extLst>
              <a:ext uri="{FF2B5EF4-FFF2-40B4-BE49-F238E27FC236}">
                <a16:creationId xmlns:a16="http://schemas.microsoft.com/office/drawing/2014/main" id="{C4FE5CC6-C22B-49FD-9E19-E15A246897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48437" y="1767561"/>
            <a:ext cx="487363" cy="487363"/>
          </a:xfrm>
          <a:prstGeom prst="rect">
            <a:avLst/>
          </a:prstGeom>
        </p:spPr>
      </p:pic>
    </p:spTree>
    <p:extLst>
      <p:ext uri="{BB962C8B-B14F-4D97-AF65-F5344CB8AC3E}">
        <p14:creationId xmlns:p14="http://schemas.microsoft.com/office/powerpoint/2010/main" val="28860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9A11709-E2F2-4441-99AE-5FAED6831FBB}"/>
              </a:ext>
            </a:extLst>
          </p:cNvPr>
          <p:cNvSpPr>
            <a:spLocks noGrp="1"/>
          </p:cNvSpPr>
          <p:nvPr>
            <p:ph type="title"/>
          </p:nvPr>
        </p:nvSpPr>
        <p:spPr>
          <a:xfrm>
            <a:off x="873978" y="1718735"/>
            <a:ext cx="5767566" cy="1072378"/>
          </a:xfrm>
        </p:spPr>
        <p:txBody>
          <a:bodyPr anchor="ctr">
            <a:normAutofit/>
          </a:bodyPr>
          <a:lstStyle/>
          <a:p>
            <a:r>
              <a:rPr lang="da-DK" sz="2800"/>
              <a:t>Hvad skal man have med i sin ansøgning?</a:t>
            </a:r>
          </a:p>
        </p:txBody>
      </p:sp>
      <p:sp>
        <p:nvSpPr>
          <p:cNvPr id="3" name="Pladsholder til indhold 2">
            <a:extLst>
              <a:ext uri="{FF2B5EF4-FFF2-40B4-BE49-F238E27FC236}">
                <a16:creationId xmlns:a16="http://schemas.microsoft.com/office/drawing/2014/main" id="{B06190CD-7F6C-47D9-A11C-72C2F4C2BFB5}"/>
              </a:ext>
            </a:extLst>
          </p:cNvPr>
          <p:cNvSpPr>
            <a:spLocks noGrp="1"/>
          </p:cNvSpPr>
          <p:nvPr>
            <p:ph idx="1"/>
          </p:nvPr>
        </p:nvSpPr>
        <p:spPr>
          <a:xfrm>
            <a:off x="873102" y="2489200"/>
            <a:ext cx="5768442" cy="2983645"/>
          </a:xfrm>
        </p:spPr>
        <p:txBody>
          <a:bodyPr>
            <a:normAutofit/>
          </a:bodyPr>
          <a:lstStyle/>
          <a:p>
            <a:pPr>
              <a:lnSpc>
                <a:spcPct val="110000"/>
              </a:lnSpc>
            </a:pPr>
            <a:r>
              <a:rPr lang="da-DK" sz="1400" dirty="0">
                <a:solidFill>
                  <a:srgbClr val="FFFFFE"/>
                </a:solidFill>
              </a:rPr>
              <a:t>Ansøgningen bør min. Fylde en halv side og max. fylde 1 side </a:t>
            </a:r>
          </a:p>
          <a:p>
            <a:pPr>
              <a:lnSpc>
                <a:spcPct val="110000"/>
              </a:lnSpc>
            </a:pPr>
            <a:r>
              <a:rPr lang="da-DK" sz="1400" dirty="0">
                <a:solidFill>
                  <a:srgbClr val="FFFFFE"/>
                </a:solidFill>
              </a:rPr>
              <a:t>Skal være overskuelig og nem at gennemskue for arbejdsgiver</a:t>
            </a:r>
          </a:p>
          <a:p>
            <a:pPr>
              <a:lnSpc>
                <a:spcPct val="110000"/>
              </a:lnSpc>
            </a:pPr>
            <a:r>
              <a:rPr lang="da-DK" sz="1400" dirty="0">
                <a:solidFill>
                  <a:srgbClr val="FFFFFE"/>
                </a:solidFill>
              </a:rPr>
              <a:t>Kan stilles op i afsnit med underoverskrifter og skrives som én sammenhængende tekst</a:t>
            </a:r>
          </a:p>
          <a:p>
            <a:pPr>
              <a:lnSpc>
                <a:spcPct val="110000"/>
              </a:lnSpc>
            </a:pPr>
            <a:r>
              <a:rPr lang="da-DK" sz="1400" u="sng" dirty="0">
                <a:solidFill>
                  <a:srgbClr val="FFFFFE"/>
                </a:solidFill>
              </a:rPr>
              <a:t>Ansøgningen skal gerne komme omkring følgende områder:</a:t>
            </a:r>
          </a:p>
          <a:p>
            <a:pPr lvl="1">
              <a:lnSpc>
                <a:spcPct val="110000"/>
              </a:lnSpc>
            </a:pPr>
            <a:r>
              <a:rPr lang="da-DK" sz="1400" b="1" dirty="0">
                <a:solidFill>
                  <a:srgbClr val="FFFFFE"/>
                </a:solidFill>
              </a:rPr>
              <a:t>Din motivation for jobbet </a:t>
            </a:r>
            <a:r>
              <a:rPr lang="da-DK" sz="1400" dirty="0">
                <a:solidFill>
                  <a:srgbClr val="FFFFFE"/>
                </a:solidFill>
              </a:rPr>
              <a:t>(hvorfor vil du arbejde lige præcis her?)</a:t>
            </a:r>
          </a:p>
          <a:p>
            <a:pPr lvl="1">
              <a:lnSpc>
                <a:spcPct val="110000"/>
              </a:lnSpc>
            </a:pPr>
            <a:r>
              <a:rPr lang="da-DK" sz="1400" b="1" dirty="0">
                <a:solidFill>
                  <a:srgbClr val="FFFFFE"/>
                </a:solidFill>
              </a:rPr>
              <a:t>Det faglige og personlige match </a:t>
            </a:r>
            <a:r>
              <a:rPr lang="da-DK" sz="1400" dirty="0">
                <a:solidFill>
                  <a:srgbClr val="FFFFFE"/>
                </a:solidFill>
              </a:rPr>
              <a:t>(hvorfor skal de ansætte netop dig?)</a:t>
            </a:r>
          </a:p>
          <a:p>
            <a:pPr>
              <a:lnSpc>
                <a:spcPct val="110000"/>
              </a:lnSpc>
            </a:pPr>
            <a:endParaRPr lang="da-DK" sz="1200" dirty="0">
              <a:solidFill>
                <a:srgbClr val="FFFFFE"/>
              </a:solidFill>
            </a:endParaRPr>
          </a:p>
        </p:txBody>
      </p:sp>
      <p:pic>
        <p:nvPicPr>
          <p:cNvPr id="4" name="Billede 3" descr="Et billede, der indeholder kvinde, indendørs, person, ser&#10;&#10;Automatisk genereret beskrivelse">
            <a:extLst>
              <a:ext uri="{FF2B5EF4-FFF2-40B4-BE49-F238E27FC236}">
                <a16:creationId xmlns:a16="http://schemas.microsoft.com/office/drawing/2014/main" id="{5D64463A-3A31-4C9D-A44C-18ADE8A9CD37}"/>
              </a:ext>
            </a:extLst>
          </p:cNvPr>
          <p:cNvPicPr>
            <a:picLocks noChangeAspect="1"/>
          </p:cNvPicPr>
          <p:nvPr/>
        </p:nvPicPr>
        <p:blipFill rotWithShape="1">
          <a:blip r:embed="rId4"/>
          <a:srcRect l="32000" r="29251" b="1"/>
          <a:stretch/>
        </p:blipFill>
        <p:spPr>
          <a:xfrm>
            <a:off x="7549862" y="227"/>
            <a:ext cx="4641833" cy="6858000"/>
          </a:xfrm>
          <a:prstGeom prst="rect">
            <a:avLst/>
          </a:prstGeom>
        </p:spPr>
      </p:pic>
      <p:pic>
        <p:nvPicPr>
          <p:cNvPr id="5" name="Hvad skal med?">
            <a:hlinkClick r:id="" action="ppaction://media"/>
            <a:extLst>
              <a:ext uri="{FF2B5EF4-FFF2-40B4-BE49-F238E27FC236}">
                <a16:creationId xmlns:a16="http://schemas.microsoft.com/office/drawing/2014/main" id="{A6AA603F-9AB3-454E-BF48-C9D450565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8946" y="1917616"/>
            <a:ext cx="487363" cy="487363"/>
          </a:xfrm>
          <a:prstGeom prst="rect">
            <a:avLst/>
          </a:prstGeom>
        </p:spPr>
      </p:pic>
    </p:spTree>
    <p:extLst>
      <p:ext uri="{BB962C8B-B14F-4D97-AF65-F5344CB8AC3E}">
        <p14:creationId xmlns:p14="http://schemas.microsoft.com/office/powerpoint/2010/main" val="10020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293B96-AC95-4F91-A6A1-F5B9EBA75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4F5C13C-7597-47EF-A60E-E0483B5915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9BF75460-CBE9-47D1-A638-668E31C804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ADD2883-3611-478E-BA1D-A2874E803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415929DF-E668-4987-A5DB-8177C2178B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9A72BAB-7164-45E8-80CD-343F1AD8C1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AF56AD6-00FC-47BA-95C0-90E27317C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41F0B89B-257D-4443-ACEF-8C1783D02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3B2455CC-7ABE-4EAF-8BB0-7D9905627B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BB5DADAE-B476-49FA-990B-8802F909D7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E57DA134-04BF-4C60-BE60-01F00D593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F5EE93A9-4768-4F8D-94F1-F4F1C4663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33266E9-BA12-4E99-ACAB-DB4813C794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F1C16801-9C8C-455E-AE48-59BB6D0E1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71B2AF91-3099-47C7-8A14-63F4CBB0C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84900C-32C2-49A7-874A-1F8D41C35D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3523AEA-5A6D-45E4-ACC6-1CEFD80B1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CFA5C26B-057A-4D27-B6F5-4FD00FB17A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F8EB124B-9970-4101-B6EE-51FBB23CC2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F6B2C362-04E0-48FB-9BEF-685C965AC0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3B4FF677-CB69-4C86-9DDC-4047690F7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3EBE6D51-FA46-4AF0-8195-FD56F6949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E0C0539D-4193-466B-987B-D71FA6A827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7D51DB48-98D5-49DE-AD5F-8A9734357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863FD0EB-DDF9-4169-BF2D-2A00FD515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EFC8BAE-02F8-41B1-A078-FC60092F7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C2A54E-61AD-47ED-B21F-0C99D03D4E61}"/>
              </a:ext>
            </a:extLst>
          </p:cNvPr>
          <p:cNvSpPr>
            <a:spLocks noGrp="1"/>
          </p:cNvSpPr>
          <p:nvPr>
            <p:ph type="title"/>
          </p:nvPr>
        </p:nvSpPr>
        <p:spPr>
          <a:xfrm>
            <a:off x="873978" y="2039943"/>
            <a:ext cx="5767566" cy="838773"/>
          </a:xfrm>
        </p:spPr>
        <p:txBody>
          <a:bodyPr anchor="ctr">
            <a:normAutofit/>
          </a:bodyPr>
          <a:lstStyle/>
          <a:p>
            <a:r>
              <a:rPr lang="da-DK" sz="2800"/>
              <a:t>Opstilling/indhold i ansøgningen</a:t>
            </a:r>
          </a:p>
        </p:txBody>
      </p:sp>
      <p:sp>
        <p:nvSpPr>
          <p:cNvPr id="3" name="Pladsholder til indhold 2">
            <a:extLst>
              <a:ext uri="{FF2B5EF4-FFF2-40B4-BE49-F238E27FC236}">
                <a16:creationId xmlns:a16="http://schemas.microsoft.com/office/drawing/2014/main" id="{FD1165FC-7206-4A51-9C11-25DD8A8F30A6}"/>
              </a:ext>
            </a:extLst>
          </p:cNvPr>
          <p:cNvSpPr>
            <a:spLocks noGrp="1"/>
          </p:cNvSpPr>
          <p:nvPr>
            <p:ph idx="1"/>
          </p:nvPr>
        </p:nvSpPr>
        <p:spPr>
          <a:xfrm>
            <a:off x="873102" y="2878716"/>
            <a:ext cx="5768442" cy="2262085"/>
          </a:xfrm>
        </p:spPr>
        <p:txBody>
          <a:bodyPr>
            <a:normAutofit/>
          </a:bodyPr>
          <a:lstStyle/>
          <a:p>
            <a:r>
              <a:rPr lang="da-DK" sz="1600" b="1">
                <a:solidFill>
                  <a:srgbClr val="FFFFFE"/>
                </a:solidFill>
              </a:rPr>
              <a:t>En overskrift der fanger</a:t>
            </a:r>
          </a:p>
          <a:p>
            <a:r>
              <a:rPr lang="da-DK" sz="1600" b="1">
                <a:solidFill>
                  <a:srgbClr val="FFFFFE"/>
                </a:solidFill>
              </a:rPr>
              <a:t>Indledning</a:t>
            </a:r>
          </a:p>
          <a:p>
            <a:r>
              <a:rPr lang="da-DK" sz="1600" b="1">
                <a:solidFill>
                  <a:srgbClr val="FFFFFE"/>
                </a:solidFill>
              </a:rPr>
              <a:t>Midte: motivation, faglige + personlige kompetencer</a:t>
            </a:r>
          </a:p>
          <a:p>
            <a:r>
              <a:rPr lang="da-DK" sz="1600" b="1">
                <a:solidFill>
                  <a:srgbClr val="FFFFFE"/>
                </a:solidFill>
              </a:rPr>
              <a:t>Afslutning</a:t>
            </a:r>
          </a:p>
        </p:txBody>
      </p:sp>
      <p:sp>
        <p:nvSpPr>
          <p:cNvPr id="40" name="Rectangle 39">
            <a:extLst>
              <a:ext uri="{FF2B5EF4-FFF2-40B4-BE49-F238E27FC236}">
                <a16:creationId xmlns:a16="http://schemas.microsoft.com/office/drawing/2014/main" id="{94ABDF8E-2BF0-41B8-A658-ECB324D9E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557" y="0"/>
            <a:ext cx="4640799"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Billede 3" descr="Et billede, der indeholder tegning&#10;&#10;Automatisk genereret beskrivelse">
            <a:extLst>
              <a:ext uri="{FF2B5EF4-FFF2-40B4-BE49-F238E27FC236}">
                <a16:creationId xmlns:a16="http://schemas.microsoft.com/office/drawing/2014/main" id="{BA14F319-0052-4F43-8BCC-81699B97B5C3}"/>
              </a:ext>
            </a:extLst>
          </p:cNvPr>
          <p:cNvPicPr>
            <a:picLocks noChangeAspect="1"/>
          </p:cNvPicPr>
          <p:nvPr/>
        </p:nvPicPr>
        <p:blipFill>
          <a:blip r:embed="rId4"/>
          <a:stretch>
            <a:fillRect/>
          </a:stretch>
        </p:blipFill>
        <p:spPr>
          <a:xfrm>
            <a:off x="7874179" y="1432164"/>
            <a:ext cx="3997781" cy="3997781"/>
          </a:xfrm>
          <a:prstGeom prst="rect">
            <a:avLst/>
          </a:prstGeom>
        </p:spPr>
      </p:pic>
      <p:pic>
        <p:nvPicPr>
          <p:cNvPr id="5" name="Opstilling, indhold">
            <a:hlinkClick r:id="" action="ppaction://media"/>
            <a:extLst>
              <a:ext uri="{FF2B5EF4-FFF2-40B4-BE49-F238E27FC236}">
                <a16:creationId xmlns:a16="http://schemas.microsoft.com/office/drawing/2014/main" id="{AB2E523A-F5AB-4B4A-86BA-7999925502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6798" y="3300580"/>
            <a:ext cx="487363" cy="487363"/>
          </a:xfrm>
          <a:prstGeom prst="rect">
            <a:avLst/>
          </a:prstGeom>
        </p:spPr>
      </p:pic>
    </p:spTree>
    <p:extLst>
      <p:ext uri="{BB962C8B-B14F-4D97-AF65-F5344CB8AC3E}">
        <p14:creationId xmlns:p14="http://schemas.microsoft.com/office/powerpoint/2010/main" val="18863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1C5CE-B1EC-4BF6-943B-0B9B18D2CAB3}"/>
              </a:ext>
            </a:extLst>
          </p:cNvPr>
          <p:cNvSpPr>
            <a:spLocks noGrp="1"/>
          </p:cNvSpPr>
          <p:nvPr>
            <p:ph type="title"/>
          </p:nvPr>
        </p:nvSpPr>
        <p:spPr/>
        <p:txBody>
          <a:bodyPr/>
          <a:lstStyle/>
          <a:p>
            <a:r>
              <a:rPr lang="da-DK" dirty="0"/>
              <a:t>En overskrift der ”fanger”</a:t>
            </a:r>
          </a:p>
        </p:txBody>
      </p:sp>
      <p:sp>
        <p:nvSpPr>
          <p:cNvPr id="3" name="Pladsholder til indhold 2">
            <a:extLst>
              <a:ext uri="{FF2B5EF4-FFF2-40B4-BE49-F238E27FC236}">
                <a16:creationId xmlns:a16="http://schemas.microsoft.com/office/drawing/2014/main" id="{754344EC-1EEA-42E5-BB01-2367DC8FD9C6}"/>
              </a:ext>
            </a:extLst>
          </p:cNvPr>
          <p:cNvSpPr>
            <a:spLocks noGrp="1"/>
          </p:cNvSpPr>
          <p:nvPr>
            <p:ph idx="1"/>
          </p:nvPr>
        </p:nvSpPr>
        <p:spPr/>
        <p:txBody>
          <a:bodyPr/>
          <a:lstStyle/>
          <a:p>
            <a:pPr>
              <a:lnSpc>
                <a:spcPct val="110000"/>
              </a:lnSpc>
            </a:pPr>
            <a:r>
              <a:rPr lang="da-DK" sz="1600" b="1" dirty="0"/>
              <a:t>Formål: </a:t>
            </a:r>
            <a:r>
              <a:rPr lang="da-DK" sz="1600" dirty="0"/>
              <a:t>at fange læseren MED DET SAMME</a:t>
            </a:r>
          </a:p>
          <a:p>
            <a:pPr>
              <a:lnSpc>
                <a:spcPct val="110000"/>
              </a:lnSpc>
            </a:pPr>
            <a:r>
              <a:rPr lang="da-DK" sz="1600" dirty="0"/>
              <a:t>Det kan være svært at skrive en god overskrift, dette kræver omtanke</a:t>
            </a:r>
          </a:p>
          <a:p>
            <a:pPr>
              <a:lnSpc>
                <a:spcPct val="110000"/>
              </a:lnSpc>
            </a:pPr>
            <a:r>
              <a:rPr lang="da-DK" sz="1600" dirty="0"/>
              <a:t>En fængende overskrift giver dig mulighed for at skille dig ud fra starten af!</a:t>
            </a:r>
          </a:p>
          <a:p>
            <a:pPr>
              <a:lnSpc>
                <a:spcPct val="110000"/>
              </a:lnSpc>
            </a:pPr>
            <a:r>
              <a:rPr lang="da-DK" sz="1600" dirty="0"/>
              <a:t>Overskriften skal gerne ”friste” arbejdsgiver til at læse videre</a:t>
            </a:r>
          </a:p>
          <a:p>
            <a:pPr>
              <a:lnSpc>
                <a:spcPct val="110000"/>
              </a:lnSpc>
            </a:pPr>
            <a:r>
              <a:rPr lang="da-DK" sz="1600" dirty="0"/>
              <a:t>DOG: ikke vær alt for ”frisk-fyr”-agtig</a:t>
            </a:r>
          </a:p>
          <a:p>
            <a:pPr>
              <a:lnSpc>
                <a:spcPct val="110000"/>
              </a:lnSpc>
            </a:pPr>
            <a:r>
              <a:rPr lang="da-DK" sz="1600" u="sng" dirty="0"/>
              <a:t>Man kan med fordel indtænke i overskriften:</a:t>
            </a:r>
          </a:p>
          <a:p>
            <a:pPr lvl="1">
              <a:lnSpc>
                <a:spcPct val="110000"/>
              </a:lnSpc>
            </a:pPr>
            <a:r>
              <a:rPr lang="da-DK" dirty="0"/>
              <a:t>Én ting der siger noget om din </a:t>
            </a:r>
            <a:r>
              <a:rPr lang="da-DK" u="sng" dirty="0"/>
              <a:t>personlighed</a:t>
            </a:r>
            <a:r>
              <a:rPr lang="da-DK" dirty="0"/>
              <a:t> (f.eks. udadvendt)</a:t>
            </a:r>
          </a:p>
          <a:p>
            <a:pPr lvl="1">
              <a:lnSpc>
                <a:spcPct val="110000"/>
              </a:lnSpc>
            </a:pPr>
            <a:r>
              <a:rPr lang="da-DK" dirty="0"/>
              <a:t>Én ting der siger noget om dig </a:t>
            </a:r>
            <a:r>
              <a:rPr lang="da-DK" u="sng" dirty="0"/>
              <a:t>arbejdsmæssigt</a:t>
            </a:r>
            <a:r>
              <a:rPr lang="da-DK" dirty="0"/>
              <a:t> (f.eks. serviceminded)</a:t>
            </a:r>
          </a:p>
          <a:p>
            <a:pPr lvl="2">
              <a:lnSpc>
                <a:spcPct val="110000"/>
              </a:lnSpc>
            </a:pPr>
            <a:r>
              <a:rPr lang="da-DK" dirty="0"/>
              <a:t>”Udadvendt og serviceminded ung mand søger spændende stilling hos Bilka”</a:t>
            </a:r>
          </a:p>
        </p:txBody>
      </p:sp>
      <p:pic>
        <p:nvPicPr>
          <p:cNvPr id="4" name="Billede 3">
            <a:extLst>
              <a:ext uri="{FF2B5EF4-FFF2-40B4-BE49-F238E27FC236}">
                <a16:creationId xmlns:a16="http://schemas.microsoft.com/office/drawing/2014/main" id="{71F60DC7-6FC7-46F4-8C49-A7B2003B0C2C}"/>
              </a:ext>
            </a:extLst>
          </p:cNvPr>
          <p:cNvPicPr>
            <a:picLocks noChangeAspect="1"/>
          </p:cNvPicPr>
          <p:nvPr/>
        </p:nvPicPr>
        <p:blipFill>
          <a:blip r:embed="rId4"/>
          <a:stretch>
            <a:fillRect/>
          </a:stretch>
        </p:blipFill>
        <p:spPr>
          <a:xfrm>
            <a:off x="2638120" y="3679746"/>
            <a:ext cx="2926098" cy="2926098"/>
          </a:xfrm>
          <a:prstGeom prst="rect">
            <a:avLst/>
          </a:prstGeom>
        </p:spPr>
      </p:pic>
      <p:pic>
        <p:nvPicPr>
          <p:cNvPr id="5" name="Overskrift">
            <a:hlinkClick r:id="" action="ppaction://media"/>
            <a:extLst>
              <a:ext uri="{FF2B5EF4-FFF2-40B4-BE49-F238E27FC236}">
                <a16:creationId xmlns:a16="http://schemas.microsoft.com/office/drawing/2014/main" id="{573CD916-0E76-418C-B058-7E3A6E10C9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4438" y="2442167"/>
            <a:ext cx="487363" cy="487363"/>
          </a:xfrm>
          <a:prstGeom prst="rect">
            <a:avLst/>
          </a:prstGeom>
        </p:spPr>
      </p:pic>
    </p:spTree>
    <p:extLst>
      <p:ext uri="{BB962C8B-B14F-4D97-AF65-F5344CB8AC3E}">
        <p14:creationId xmlns:p14="http://schemas.microsoft.com/office/powerpoint/2010/main" val="368417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BB762-DFB8-4AF9-851A-A64458CCE8F3}"/>
              </a:ext>
            </a:extLst>
          </p:cNvPr>
          <p:cNvSpPr>
            <a:spLocks noGrp="1"/>
          </p:cNvSpPr>
          <p:nvPr>
            <p:ph type="title"/>
          </p:nvPr>
        </p:nvSpPr>
        <p:spPr>
          <a:xfrm>
            <a:off x="888631" y="2349925"/>
            <a:ext cx="3498979" cy="2456442"/>
          </a:xfrm>
        </p:spPr>
        <p:txBody>
          <a:bodyPr>
            <a:normAutofit/>
          </a:bodyPr>
          <a:lstStyle/>
          <a:p>
            <a:r>
              <a:rPr lang="da-DK" dirty="0"/>
              <a:t>Eksempel – En overskrift der fanger</a:t>
            </a:r>
          </a:p>
        </p:txBody>
      </p:sp>
      <p:graphicFrame>
        <p:nvGraphicFramePr>
          <p:cNvPr id="5" name="Pladsholder til indhold 2">
            <a:extLst>
              <a:ext uri="{FF2B5EF4-FFF2-40B4-BE49-F238E27FC236}">
                <a16:creationId xmlns:a16="http://schemas.microsoft.com/office/drawing/2014/main" id="{FE62B3C7-903B-47A0-9517-8530A732C52F}"/>
              </a:ext>
            </a:extLst>
          </p:cNvPr>
          <p:cNvGraphicFramePr>
            <a:graphicFrameLocks noGrp="1"/>
          </p:cNvGraphicFramePr>
          <p:nvPr>
            <p:ph idx="1"/>
            <p:extLst>
              <p:ext uri="{D42A27DB-BD31-4B8C-83A1-F6EECF244321}">
                <p14:modId xmlns:p14="http://schemas.microsoft.com/office/powerpoint/2010/main" val="1375308454"/>
              </p:ext>
            </p:extLst>
          </p:nvPr>
        </p:nvGraphicFramePr>
        <p:xfrm>
          <a:off x="5574890" y="803186"/>
          <a:ext cx="5821767" cy="5287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Billede 5" descr="Et billede, der indeholder tegning, værelse&#10;&#10;Automatisk genereret beskrivelse">
            <a:extLst>
              <a:ext uri="{FF2B5EF4-FFF2-40B4-BE49-F238E27FC236}">
                <a16:creationId xmlns:a16="http://schemas.microsoft.com/office/drawing/2014/main" id="{B3783A0F-6540-47CE-9BA1-1D5C209FDD70}"/>
              </a:ext>
            </a:extLst>
          </p:cNvPr>
          <p:cNvPicPr>
            <a:picLocks noChangeAspect="1"/>
          </p:cNvPicPr>
          <p:nvPr/>
        </p:nvPicPr>
        <p:blipFill rotWithShape="1">
          <a:blip r:embed="rId9"/>
          <a:srcRect l="9091" t="17040" b="3057"/>
          <a:stretch/>
        </p:blipFill>
        <p:spPr>
          <a:xfrm>
            <a:off x="0" y="0"/>
            <a:ext cx="2998258" cy="1686560"/>
          </a:xfrm>
          <a:prstGeom prst="rect">
            <a:avLst/>
          </a:prstGeom>
        </p:spPr>
      </p:pic>
      <p:pic>
        <p:nvPicPr>
          <p:cNvPr id="3" name="Eks, overskrift">
            <a:hlinkClick r:id="" action="ppaction://media"/>
            <a:extLst>
              <a:ext uri="{FF2B5EF4-FFF2-40B4-BE49-F238E27FC236}">
                <a16:creationId xmlns:a16="http://schemas.microsoft.com/office/drawing/2014/main" id="{D4DACF8D-576F-4C11-A108-316D30734C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94438" y="2349925"/>
            <a:ext cx="487363" cy="487363"/>
          </a:xfrm>
          <a:prstGeom prst="rect">
            <a:avLst/>
          </a:prstGeom>
        </p:spPr>
      </p:pic>
    </p:spTree>
    <p:extLst>
      <p:ext uri="{BB962C8B-B14F-4D97-AF65-F5344CB8AC3E}">
        <p14:creationId xmlns:p14="http://schemas.microsoft.com/office/powerpoint/2010/main" val="32908307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5F40D1-DD71-4656-A210-A05F6C41E159}"/>
              </a:ext>
            </a:extLst>
          </p:cNvPr>
          <p:cNvSpPr>
            <a:spLocks noGrp="1"/>
          </p:cNvSpPr>
          <p:nvPr>
            <p:ph type="title"/>
          </p:nvPr>
        </p:nvSpPr>
        <p:spPr>
          <a:xfrm>
            <a:off x="873978" y="1718735"/>
            <a:ext cx="5767566" cy="1072378"/>
          </a:xfrm>
        </p:spPr>
        <p:txBody>
          <a:bodyPr anchor="ctr">
            <a:normAutofit/>
          </a:bodyPr>
          <a:lstStyle/>
          <a:p>
            <a:r>
              <a:rPr lang="da-DK" sz="2800"/>
              <a:t>Øvelse: Lav selv en overskrift der fanger</a:t>
            </a:r>
          </a:p>
        </p:txBody>
      </p:sp>
      <p:sp>
        <p:nvSpPr>
          <p:cNvPr id="3" name="Pladsholder til indhold 2">
            <a:extLst>
              <a:ext uri="{FF2B5EF4-FFF2-40B4-BE49-F238E27FC236}">
                <a16:creationId xmlns:a16="http://schemas.microsoft.com/office/drawing/2014/main" id="{0EC112EC-3D70-4C5C-9817-B35DF47AA227}"/>
              </a:ext>
            </a:extLst>
          </p:cNvPr>
          <p:cNvSpPr>
            <a:spLocks noGrp="1"/>
          </p:cNvSpPr>
          <p:nvPr>
            <p:ph idx="1"/>
          </p:nvPr>
        </p:nvSpPr>
        <p:spPr>
          <a:xfrm>
            <a:off x="873102" y="2789239"/>
            <a:ext cx="5768442" cy="2683606"/>
          </a:xfrm>
        </p:spPr>
        <p:txBody>
          <a:bodyPr>
            <a:normAutofit fontScale="92500" lnSpcReduction="10000"/>
          </a:bodyPr>
          <a:lstStyle/>
          <a:p>
            <a:r>
              <a:rPr lang="da-DK" sz="1600" dirty="0">
                <a:solidFill>
                  <a:srgbClr val="FFFFFE"/>
                </a:solidFill>
              </a:rPr>
              <a:t>Forsøg nu selv at lave en overskrift til en jobansøgning</a:t>
            </a:r>
          </a:p>
          <a:p>
            <a:r>
              <a:rPr lang="da-DK" sz="1600" dirty="0">
                <a:solidFill>
                  <a:srgbClr val="FFFFFE"/>
                </a:solidFill>
              </a:rPr>
              <a:t>Prøv at forestil dig at du skriver en ansøgning til en stilling som tjener ved Jensens Bøfhus</a:t>
            </a:r>
          </a:p>
          <a:p>
            <a:r>
              <a:rPr lang="da-DK" sz="1600" dirty="0">
                <a:solidFill>
                  <a:srgbClr val="FFFFFE"/>
                </a:solidFill>
              </a:rPr>
              <a:t>Eller som servicemedarbejder hos Rema 1000?</a:t>
            </a:r>
          </a:p>
          <a:p>
            <a:r>
              <a:rPr lang="da-DK" sz="1600" dirty="0">
                <a:solidFill>
                  <a:srgbClr val="FFFFFE"/>
                </a:solidFill>
              </a:rPr>
              <a:t>Hvad vil du fremhæve i en overskrift som skal fange?</a:t>
            </a:r>
          </a:p>
          <a:p>
            <a:r>
              <a:rPr lang="da-DK" sz="1600" dirty="0">
                <a:solidFill>
                  <a:srgbClr val="FFFFFE"/>
                </a:solidFill>
              </a:rPr>
              <a:t>Du opfordres til at sende dine svar </a:t>
            </a:r>
            <a:r>
              <a:rPr lang="da-DK" sz="1600" dirty="0">
                <a:solidFill>
                  <a:schemeClr val="bg1"/>
                </a:solidFill>
              </a:rPr>
              <a:t>med sikker post via e-Boks. Du finder en vejledning til at sende via e-Boks, der hvor du fandt dette </a:t>
            </a:r>
            <a:r>
              <a:rPr lang="da-DK" sz="1600" dirty="0" err="1">
                <a:solidFill>
                  <a:schemeClr val="bg1"/>
                </a:solidFill>
              </a:rPr>
              <a:t>Powerpoint</a:t>
            </a:r>
            <a:r>
              <a:rPr lang="da-DK" sz="1600" dirty="0">
                <a:solidFill>
                  <a:schemeClr val="bg1"/>
                </a:solidFill>
              </a:rPr>
              <a:t>.</a:t>
            </a:r>
          </a:p>
          <a:p>
            <a:endParaRPr lang="da-DK" sz="1600" dirty="0">
              <a:solidFill>
                <a:schemeClr val="accent5"/>
              </a:solidFill>
            </a:endParaRPr>
          </a:p>
        </p:txBody>
      </p:sp>
      <p:pic>
        <p:nvPicPr>
          <p:cNvPr id="5" name="Billede 4" descr="Et billede, der indeholder tegning&#10;&#10;Automatisk genereret beskrivelse">
            <a:extLst>
              <a:ext uri="{FF2B5EF4-FFF2-40B4-BE49-F238E27FC236}">
                <a16:creationId xmlns:a16="http://schemas.microsoft.com/office/drawing/2014/main" id="{83A09578-FDB7-46C2-A9E0-CE80A5426588}"/>
              </a:ext>
            </a:extLst>
          </p:cNvPr>
          <p:cNvPicPr>
            <a:picLocks noChangeAspect="1"/>
          </p:cNvPicPr>
          <p:nvPr/>
        </p:nvPicPr>
        <p:blipFill rotWithShape="1">
          <a:blip r:embed="rId4"/>
          <a:srcRect r="3548" b="-1"/>
          <a:stretch/>
        </p:blipFill>
        <p:spPr>
          <a:xfrm>
            <a:off x="7549862" y="227"/>
            <a:ext cx="4641833" cy="6858000"/>
          </a:xfrm>
          <a:prstGeom prst="rect">
            <a:avLst/>
          </a:prstGeom>
        </p:spPr>
      </p:pic>
      <p:pic>
        <p:nvPicPr>
          <p:cNvPr id="6" name="Øvelse 1">
            <a:hlinkClick r:id="" action="ppaction://media"/>
            <a:extLst>
              <a:ext uri="{FF2B5EF4-FFF2-40B4-BE49-F238E27FC236}">
                <a16:creationId xmlns:a16="http://schemas.microsoft.com/office/drawing/2014/main" id="{D58659D3-EC31-43A2-8BFF-B7870D289B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5202" y="2011242"/>
            <a:ext cx="487363" cy="487363"/>
          </a:xfrm>
          <a:prstGeom prst="rect">
            <a:avLst/>
          </a:prstGeom>
        </p:spPr>
      </p:pic>
    </p:spTree>
    <p:extLst>
      <p:ext uri="{BB962C8B-B14F-4D97-AF65-F5344CB8AC3E}">
        <p14:creationId xmlns:p14="http://schemas.microsoft.com/office/powerpoint/2010/main" val="20441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5EFB90-94AC-4C14-9376-D01F2C1A1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B1573E-AF3F-4D80-BF80-44A28E1C64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012CC16F-199C-4F7A-9665-8F5A5037B6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E115EAA9-2E03-4B48-BA5A-41B735145A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82A3268-EA3C-42C5-A323-27460DF475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BA9A2EB6-0771-416F-AA3A-77EECB4C4D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320687E-2A38-4ACE-8617-233415CE20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6A72BEEB-8797-40D3-9BF2-A58CD4B113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BA189C38-ED65-4A0E-9F13-2A81411AB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8EE14D65-BD28-4853-843F-C79B8276E9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3185A424-B602-4904-B256-717E0EFFB8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08D5A4B9-D619-4F6F-9A2F-22844DA39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28E37611-9AF8-4059-8D90-CDEFDD8CD1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83E5D5D5-5F10-4D29-BA6D-303DC13859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3F2DA92D-22E5-4F16-A1CB-DB9AD916E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6B617A27-498C-48C0-B57E-B83A56CE3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CCF4A8-7100-4BEA-8EB6-3ED411A71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EB3489FC-0F07-470E-BB68-E2C2340281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F1478D9D-E4E7-4B5A-B2E7-1AD82AD69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6B7E574B-7E50-433F-8F39-35426B34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F2C599A-2B31-442F-8F5B-AC7ACAA34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65150F6E-C336-401D-AE3C-D46159CD4B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5DA00AF6-8B63-4C8B-B744-3CB114C3F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52BF226F-1E3A-4B66-9054-4A5A2E3B4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B76A9B10-9777-4715-9168-BE68E4131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3F054FCA-BF19-4B4C-8DC7-9C278E2D4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19E144-3B1C-479C-B8B5-32D4D77A1E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7672B604-1A5D-4070-A8E4-D50D5D2E3350}"/>
              </a:ext>
            </a:extLst>
          </p:cNvPr>
          <p:cNvSpPr>
            <a:spLocks noGrp="1"/>
          </p:cNvSpPr>
          <p:nvPr>
            <p:ph type="title"/>
          </p:nvPr>
        </p:nvSpPr>
        <p:spPr>
          <a:xfrm>
            <a:off x="888631" y="2358391"/>
            <a:ext cx="3498979" cy="2453676"/>
          </a:xfrm>
        </p:spPr>
        <p:txBody>
          <a:bodyPr>
            <a:normAutofit/>
          </a:bodyPr>
          <a:lstStyle/>
          <a:p>
            <a:r>
              <a:rPr lang="da-DK" dirty="0"/>
              <a:t>Indledning</a:t>
            </a:r>
          </a:p>
        </p:txBody>
      </p:sp>
      <p:sp useBgFill="1">
        <p:nvSpPr>
          <p:cNvPr id="39" name="Rectangle 38">
            <a:extLst>
              <a:ext uri="{FF2B5EF4-FFF2-40B4-BE49-F238E27FC236}">
                <a16:creationId xmlns:a16="http://schemas.microsoft.com/office/drawing/2014/main" id="{C582C1C4-F4D7-44A9-B571-03BE2D6C2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7"/>
            <a:ext cx="6269015" cy="238103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computer, indendørs, sidder, bærbar computer&#10;&#10;Automatisk genereret beskrivelse">
            <a:extLst>
              <a:ext uri="{FF2B5EF4-FFF2-40B4-BE49-F238E27FC236}">
                <a16:creationId xmlns:a16="http://schemas.microsoft.com/office/drawing/2014/main" id="{37A6C9B0-9973-4952-92CB-3B880E59593C}"/>
              </a:ext>
            </a:extLst>
          </p:cNvPr>
          <p:cNvPicPr>
            <a:picLocks noChangeAspect="1"/>
          </p:cNvPicPr>
          <p:nvPr/>
        </p:nvPicPr>
        <p:blipFill>
          <a:blip r:embed="rId4"/>
          <a:stretch>
            <a:fillRect/>
          </a:stretch>
        </p:blipFill>
        <p:spPr>
          <a:xfrm>
            <a:off x="6795195" y="972144"/>
            <a:ext cx="2915788" cy="2045404"/>
          </a:xfrm>
          <a:prstGeom prst="rect">
            <a:avLst/>
          </a:prstGeom>
          <a:ln w="9525">
            <a:noFill/>
          </a:ln>
        </p:spPr>
      </p:pic>
      <p:sp>
        <p:nvSpPr>
          <p:cNvPr id="3" name="Pladsholder til indhold 2">
            <a:extLst>
              <a:ext uri="{FF2B5EF4-FFF2-40B4-BE49-F238E27FC236}">
                <a16:creationId xmlns:a16="http://schemas.microsoft.com/office/drawing/2014/main" id="{C3B60944-B7CC-4E82-845E-0428CEFE345D}"/>
              </a:ext>
            </a:extLst>
          </p:cNvPr>
          <p:cNvSpPr>
            <a:spLocks noGrp="1"/>
          </p:cNvSpPr>
          <p:nvPr>
            <p:ph idx="1"/>
          </p:nvPr>
        </p:nvSpPr>
        <p:spPr>
          <a:xfrm>
            <a:off x="5118447" y="3672402"/>
            <a:ext cx="6281873" cy="2379405"/>
          </a:xfrm>
        </p:spPr>
        <p:txBody>
          <a:bodyPr>
            <a:normAutofit/>
          </a:bodyPr>
          <a:lstStyle/>
          <a:p>
            <a:r>
              <a:rPr lang="da-DK" sz="1700"/>
              <a:t>Handler om at gøre et godt førstehåndsindtryk</a:t>
            </a:r>
          </a:p>
          <a:p>
            <a:r>
              <a:rPr lang="da-DK" sz="1700"/>
              <a:t>Det er vigtigt at komme til sagen MED DET SAMME</a:t>
            </a:r>
          </a:p>
          <a:p>
            <a:r>
              <a:rPr lang="da-DK" sz="1700"/>
              <a:t>Hvordan kan du hjælpe virksomheden med at håndtere sine opgaver og visioner?</a:t>
            </a:r>
          </a:p>
          <a:p>
            <a:r>
              <a:rPr lang="da-DK" sz="1700"/>
              <a:t>I indledningen viser du, at du har forstået hvad virksomheden har behov for, og hvad stillingen går ud på</a:t>
            </a:r>
          </a:p>
          <a:p>
            <a:endParaRPr lang="da-DK" sz="1700"/>
          </a:p>
        </p:txBody>
      </p:sp>
      <p:pic>
        <p:nvPicPr>
          <p:cNvPr id="5" name="Indledning">
            <a:hlinkClick r:id="" action="ppaction://media"/>
            <a:extLst>
              <a:ext uri="{FF2B5EF4-FFF2-40B4-BE49-F238E27FC236}">
                <a16:creationId xmlns:a16="http://schemas.microsoft.com/office/drawing/2014/main" id="{88F1F643-0FE8-444A-B3FB-D4076DA3A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68901" y="2393133"/>
            <a:ext cx="487363" cy="487363"/>
          </a:xfrm>
          <a:prstGeom prst="rect">
            <a:avLst/>
          </a:prstGeom>
        </p:spPr>
      </p:pic>
    </p:spTree>
    <p:extLst>
      <p:ext uri="{BB962C8B-B14F-4D97-AF65-F5344CB8AC3E}">
        <p14:creationId xmlns:p14="http://schemas.microsoft.com/office/powerpoint/2010/main" val="29952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D4FEF140D8ABC46B97E93B2639972F3" ma:contentTypeVersion="4" ma:contentTypeDescription="Opret et nyt dokument." ma:contentTypeScope="" ma:versionID="6ffbcf0620bdd16ab96e8106226d0e43">
  <xsd:schema xmlns:xsd="http://www.w3.org/2001/XMLSchema" xmlns:xs="http://www.w3.org/2001/XMLSchema" xmlns:p="http://schemas.microsoft.com/office/2006/metadata/properties" xmlns:ns2="ae97ab8c-c11e-41bd-8a59-ced7e69af4ca" xmlns:ns3="e7753fe3-80ca-41d5-92e1-c76a372de072" targetNamespace="http://schemas.microsoft.com/office/2006/metadata/properties" ma:root="true" ma:fieldsID="4c67e9ad933b2fdb2737163ad5ea585f" ns2:_="" ns3:_="">
    <xsd:import namespace="ae97ab8c-c11e-41bd-8a59-ced7e69af4ca"/>
    <xsd:import namespace="e7753fe3-80ca-41d5-92e1-c76a372de07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7ab8c-c11e-41bd-8a59-ced7e69af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753fe3-80ca-41d5-92e1-c76a372de07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80B045-7F29-471D-B355-787FB45CFA6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06DF47E-A9CC-45F5-A84E-E7BD83CC9E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97ab8c-c11e-41bd-8a59-ced7e69af4ca"/>
    <ds:schemaRef ds:uri="e7753fe3-80ca-41d5-92e1-c76a372de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3D985D-D081-432B-824F-1D7B947014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1386</TotalTime>
  <Words>2463</Words>
  <Application>Microsoft Office PowerPoint</Application>
  <PresentationFormat>Widescreen</PresentationFormat>
  <Paragraphs>200</Paragraphs>
  <Slides>29</Slides>
  <Notes>0</Notes>
  <HiddenSlides>0</HiddenSlides>
  <MMClips>29</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29</vt:i4>
      </vt:variant>
    </vt:vector>
  </HeadingPairs>
  <TitlesOfParts>
    <vt:vector size="33" baseType="lpstr">
      <vt:lpstr>Calibri Light</vt:lpstr>
      <vt:lpstr>Rockwell</vt:lpstr>
      <vt:lpstr>Wingdings</vt:lpstr>
      <vt:lpstr>Atlas</vt:lpstr>
      <vt:lpstr>Tema 3</vt:lpstr>
      <vt:lpstr>Program</vt:lpstr>
      <vt:lpstr>Hvorfor lave en jobansøgning?</vt:lpstr>
      <vt:lpstr>Hvad skal man have med i sin ansøgning?</vt:lpstr>
      <vt:lpstr>Opstilling/indhold i ansøgningen</vt:lpstr>
      <vt:lpstr>En overskrift der ”fanger”</vt:lpstr>
      <vt:lpstr>Eksempel – En overskrift der fanger</vt:lpstr>
      <vt:lpstr>Øvelse: Lav selv en overskrift der fanger</vt:lpstr>
      <vt:lpstr>Indledning</vt:lpstr>
      <vt:lpstr>Indledning - Eksempel</vt:lpstr>
      <vt:lpstr>Midte:  Motivation for jobbet  - Viser din ”lyst” til jobbet</vt:lpstr>
      <vt:lpstr>Eksempel – Motivation for jobbet</vt:lpstr>
      <vt:lpstr>Øvelse: Motivation for jobbet</vt:lpstr>
      <vt:lpstr>Midte:  Faglige og personlige kompetencer  - Viser at du ”kan” jobbet</vt:lpstr>
      <vt:lpstr>Midte: Personlige kompetencer</vt:lpstr>
      <vt:lpstr>Midte: Faglige kompetencer</vt:lpstr>
      <vt:lpstr>Øvelse: Faglige og personlige kompetencer</vt:lpstr>
      <vt:lpstr>Afslutning</vt:lpstr>
      <vt:lpstr>Afslutning - Eksempel</vt:lpstr>
      <vt:lpstr>Spørgsmål?</vt:lpstr>
      <vt:lpstr>Den opfordrede ansøgning</vt:lpstr>
      <vt:lpstr>Øvelse: Find nøgleordene</vt:lpstr>
      <vt:lpstr>Jobopslag  øvelse</vt:lpstr>
      <vt:lpstr>Den uopfordrede ansøgning</vt:lpstr>
      <vt:lpstr>Personlig henvendelse </vt:lpstr>
      <vt:lpstr>Personlig Henvendelse</vt:lpstr>
      <vt:lpstr>Elevatortalen - Sådan kan du øve dig</vt:lpstr>
      <vt:lpstr>Opsamling</vt:lpstr>
      <vt:lpstr>Tak for din tid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Temamandag</dc:title>
  <dc:creator>Ida Marie Frostholm Knudsen</dc:creator>
  <cp:lastModifiedBy>Ida Marie Frostholm Knudsen</cp:lastModifiedBy>
  <cp:revision>232</cp:revision>
  <dcterms:created xsi:type="dcterms:W3CDTF">2020-04-08T10:51:27Z</dcterms:created>
  <dcterms:modified xsi:type="dcterms:W3CDTF">2020-04-29T12:44:35Z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0x0101003D4FEF140D8ABC46B97E93B2639972F3</vt:lpwstr>
  </property>
</Properties>
</file>